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0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3878" y="3492699"/>
            <a:ext cx="2684591" cy="2056397"/>
            <a:chOff x="6663878" y="3492699"/>
            <a:chExt cx="2684591" cy="20563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3878" y="3492699"/>
              <a:ext cx="2684591" cy="20563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8786" y="1701441"/>
            <a:ext cx="13855838" cy="2678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72344" y="1112471"/>
            <a:ext cx="3941026" cy="745385"/>
            <a:chOff x="7172344" y="1112471"/>
            <a:chExt cx="3941026" cy="745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2344" y="1112471"/>
              <a:ext cx="3941026" cy="745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18306" y="1047275"/>
            <a:ext cx="5015038" cy="1103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85683" y="5481427"/>
            <a:ext cx="4311105" cy="4776848"/>
            <a:chOff x="6785683" y="5481427"/>
            <a:chExt cx="4311105" cy="47768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5683" y="5481427"/>
              <a:ext cx="4311105" cy="4776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05897" y="8027292"/>
            <a:ext cx="3335451" cy="2258422"/>
            <a:chOff x="8805897" y="8027292"/>
            <a:chExt cx="3335451" cy="22584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5897" y="8027292"/>
              <a:ext cx="3335451" cy="225842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18970" y="7869206"/>
            <a:ext cx="2838219" cy="270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6751" y="727407"/>
            <a:ext cx="15495800" cy="2480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52094" y="832552"/>
            <a:ext cx="14976395" cy="71635"/>
            <a:chOff x="1752094" y="832552"/>
            <a:chExt cx="14976395" cy="716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752094" y="832552"/>
              <a:ext cx="14976395" cy="71635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C05F62-1F48-4416-2072-83352E6A9A0C}"/>
              </a:ext>
            </a:extLst>
          </p:cNvPr>
          <p:cNvGrpSpPr/>
          <p:nvPr/>
        </p:nvGrpSpPr>
        <p:grpSpPr>
          <a:xfrm>
            <a:off x="1026540" y="3906979"/>
            <a:ext cx="1097045" cy="824855"/>
            <a:chOff x="2336341" y="4125350"/>
            <a:chExt cx="1097045" cy="82485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30880" y="4125350"/>
              <a:ext cx="711855" cy="711855"/>
              <a:chOff x="1745077" y="3128524"/>
              <a:chExt cx="711855" cy="71185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3600000">
                <a:off x="1745077" y="3128524"/>
                <a:ext cx="711855" cy="711855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6341" y="4152900"/>
              <a:ext cx="1097045" cy="797305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EC8DAE-1E18-91C9-A6DE-4B504CC3697A}"/>
              </a:ext>
            </a:extLst>
          </p:cNvPr>
          <p:cNvGrpSpPr/>
          <p:nvPr/>
        </p:nvGrpSpPr>
        <p:grpSpPr>
          <a:xfrm>
            <a:off x="1142966" y="6673557"/>
            <a:ext cx="904521" cy="820539"/>
            <a:chOff x="6968309" y="3128524"/>
            <a:chExt cx="904521" cy="82053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7003516" y="3128524"/>
              <a:ext cx="711855" cy="711855"/>
              <a:chOff x="7003516" y="3128524"/>
              <a:chExt cx="711855" cy="711855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4500000">
                <a:off x="7003516" y="3128524"/>
                <a:ext cx="711855" cy="711855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8309" y="3151758"/>
              <a:ext cx="904521" cy="79730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DE59F70-A86B-A0B3-3A8A-B685EAAA8A14}"/>
              </a:ext>
            </a:extLst>
          </p:cNvPr>
          <p:cNvSpPr txBox="1"/>
          <p:nvPr/>
        </p:nvSpPr>
        <p:spPr>
          <a:xfrm>
            <a:off x="2667000" y="3832019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심리테스트 자체의 즐거움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CFFCC-4B22-B21D-E4C0-C3A147A1D175}"/>
              </a:ext>
            </a:extLst>
          </p:cNvPr>
          <p:cNvSpPr txBox="1"/>
          <p:nvPr/>
        </p:nvSpPr>
        <p:spPr>
          <a:xfrm>
            <a:off x="2667000" y="6632322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경험으로 인한 좋은 접근성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63118" y="555357"/>
            <a:ext cx="8960000" cy="42857"/>
            <a:chOff x="4663118" y="555357"/>
            <a:chExt cx="8960000" cy="428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663118" y="555357"/>
              <a:ext cx="8960000" cy="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64189" y="9582887"/>
            <a:ext cx="8957857" cy="42857"/>
            <a:chOff x="4664189" y="9582887"/>
            <a:chExt cx="8957857" cy="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664189" y="9582887"/>
              <a:ext cx="8957857" cy="4285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61FF38-0F90-5612-776C-392FABE02B06}"/>
              </a:ext>
            </a:extLst>
          </p:cNvPr>
          <p:cNvSpPr txBox="1"/>
          <p:nvPr/>
        </p:nvSpPr>
        <p:spPr>
          <a:xfrm>
            <a:off x="4953000" y="8001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사이트 주소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F57DD-88F2-33B8-4F42-1DFFF4C54028}"/>
              </a:ext>
            </a:extLst>
          </p:cNvPr>
          <p:cNvSpPr txBox="1"/>
          <p:nvPr/>
        </p:nvSpPr>
        <p:spPr>
          <a:xfrm>
            <a:off x="5410200" y="4221998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9600" dirty="0"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54.180.94.117</a:t>
            </a:r>
            <a:endParaRPr lang="ko-KR" altLang="en-US" sz="9600" dirty="0">
              <a:solidFill>
                <a:srgbClr val="00B05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0137" y="496419"/>
            <a:ext cx="9232286" cy="1466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63118" y="555357"/>
            <a:ext cx="8960000" cy="42857"/>
            <a:chOff x="4663118" y="555357"/>
            <a:chExt cx="8960000" cy="428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663118" y="555357"/>
              <a:ext cx="8960000" cy="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64189" y="9582887"/>
            <a:ext cx="8957857" cy="42857"/>
            <a:chOff x="4664189" y="9582887"/>
            <a:chExt cx="8957857" cy="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664189" y="9582887"/>
              <a:ext cx="8957857" cy="42857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E664074-55DD-B758-5CBD-7A341D25E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617" y="2476500"/>
            <a:ext cx="10287000" cy="4934639"/>
          </a:xfrm>
          <a:prstGeom prst="rect">
            <a:avLst/>
          </a:prstGeom>
        </p:spPr>
      </p:pic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0555788E-F3F0-681A-90BE-F8DED9C06B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14600" y="2400300"/>
            <a:ext cx="1524000" cy="1066800"/>
          </a:xfrm>
          <a:prstGeom prst="curvedConnector3">
            <a:avLst>
              <a:gd name="adj1" fmla="val 127419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460895A0-94EF-0FD8-E181-0735B7628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003" y="3939956"/>
            <a:ext cx="2174134" cy="68580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76C0561-E735-8A6F-9305-7910DB38CFCA}"/>
              </a:ext>
            </a:extLst>
          </p:cNvPr>
          <p:cNvCxnSpPr>
            <a:cxnSpLocks/>
          </p:cNvCxnSpPr>
          <p:nvPr/>
        </p:nvCxnSpPr>
        <p:spPr>
          <a:xfrm flipH="1" flipV="1">
            <a:off x="10058400" y="5905500"/>
            <a:ext cx="457200" cy="1905000"/>
          </a:xfrm>
          <a:prstGeom prst="straightConnector1">
            <a:avLst/>
          </a:prstGeom>
          <a:ln w="603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B1607F7-F54C-B736-4E04-614340A9EC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419" y="7924553"/>
            <a:ext cx="2792361" cy="95453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15D4366-8A76-484D-3D36-2E24FA3374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06416" y="8323024"/>
            <a:ext cx="3007991" cy="707057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F875B9-D503-65E9-CB1F-21A7EE3DDBA5}"/>
              </a:ext>
            </a:extLst>
          </p:cNvPr>
          <p:cNvCxnSpPr>
            <a:cxnSpLocks/>
          </p:cNvCxnSpPr>
          <p:nvPr/>
        </p:nvCxnSpPr>
        <p:spPr>
          <a:xfrm flipH="1" flipV="1">
            <a:off x="13945290" y="6223240"/>
            <a:ext cx="860045" cy="1968260"/>
          </a:xfrm>
          <a:prstGeom prst="straightConnector1">
            <a:avLst/>
          </a:prstGeom>
          <a:ln w="603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371D7-C222-331B-0885-0C70335EF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5C1AC7FD-D935-CB4E-D6D9-40604D4664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0137" y="496419"/>
            <a:ext cx="9232286" cy="1466667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D4387F5-5F06-BE22-DEE2-1F97A81FD3DA}"/>
              </a:ext>
            </a:extLst>
          </p:cNvPr>
          <p:cNvGrpSpPr/>
          <p:nvPr/>
        </p:nvGrpSpPr>
        <p:grpSpPr>
          <a:xfrm>
            <a:off x="4663118" y="555357"/>
            <a:ext cx="8960000" cy="42857"/>
            <a:chOff x="4663118" y="555357"/>
            <a:chExt cx="8960000" cy="42857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835CADB2-AC69-1BE2-59FD-64CEBD6CE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663118" y="555357"/>
              <a:ext cx="8960000" cy="42857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833E884B-70A3-D928-9E55-2F5517E01164}"/>
              </a:ext>
            </a:extLst>
          </p:cNvPr>
          <p:cNvGrpSpPr/>
          <p:nvPr/>
        </p:nvGrpSpPr>
        <p:grpSpPr>
          <a:xfrm>
            <a:off x="4664189" y="9582887"/>
            <a:ext cx="8957857" cy="42857"/>
            <a:chOff x="4664189" y="9582887"/>
            <a:chExt cx="8957857" cy="42857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9FE4C3D5-126F-D1F5-7CAD-49A61C1C3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664189" y="9582887"/>
              <a:ext cx="8957857" cy="4285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31845EE-6B42-8D66-6CF6-D2DB902EB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171700"/>
            <a:ext cx="7258887" cy="1790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7E886D-04BB-2E13-C400-485F77597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5205359"/>
            <a:ext cx="5007971" cy="29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4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BDCACC-B887-6C75-8476-EA6F8355F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5127D512-F6F2-5A58-2FCB-2339766C48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0137" y="496419"/>
            <a:ext cx="9232286" cy="1466667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C550171-221B-BC14-F461-3F298952A64D}"/>
              </a:ext>
            </a:extLst>
          </p:cNvPr>
          <p:cNvGrpSpPr/>
          <p:nvPr/>
        </p:nvGrpSpPr>
        <p:grpSpPr>
          <a:xfrm>
            <a:off x="4663118" y="555357"/>
            <a:ext cx="8960000" cy="42857"/>
            <a:chOff x="4663118" y="555357"/>
            <a:chExt cx="8960000" cy="42857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B4FA24C3-A50D-D101-E63D-F0322E1F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663118" y="555357"/>
              <a:ext cx="8960000" cy="42857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E1B5F3E-A1C2-A417-08D7-C524352F436E}"/>
              </a:ext>
            </a:extLst>
          </p:cNvPr>
          <p:cNvGrpSpPr/>
          <p:nvPr/>
        </p:nvGrpSpPr>
        <p:grpSpPr>
          <a:xfrm>
            <a:off x="4664189" y="9582887"/>
            <a:ext cx="8957857" cy="42857"/>
            <a:chOff x="4664189" y="9582887"/>
            <a:chExt cx="8957857" cy="42857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B81DFCA1-EF22-AE53-3BD3-38F960CC8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664189" y="9582887"/>
              <a:ext cx="8957857" cy="42857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E6B0AAF-C086-2BB9-E0BE-B6FE8C0B3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939" y="1562100"/>
            <a:ext cx="7823832" cy="78783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396DC9-C6D2-D7A2-2AF1-CB98B0D42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3834559"/>
            <a:ext cx="4996836" cy="19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1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</Words>
  <Application>Microsoft Office PowerPoint</Application>
  <PresentationFormat>사용자 지정</PresentationFormat>
  <Paragraphs>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휴먼모음T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김재윤</cp:lastModifiedBy>
  <cp:revision>2</cp:revision>
  <dcterms:created xsi:type="dcterms:W3CDTF">2024-03-13T17:59:18Z</dcterms:created>
  <dcterms:modified xsi:type="dcterms:W3CDTF">2024-03-13T15:11:53Z</dcterms:modified>
</cp:coreProperties>
</file>