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F2001-2371-F23E-32AD-15612B62A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58E3D6-14C3-DAD2-F1A5-AB4517281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E7D54-9709-CCA3-E69B-1061A356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90930-7F63-C671-83D7-043AD497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F38FC-F081-EF0E-CF2A-6CDE5C79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7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A540E-D5CD-538C-E942-63472F2F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90D80-B049-BD41-3620-53720D41D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ED718-0412-57EE-897A-113A71B6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BBF63-21FF-82B3-35FB-02FCF212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E0DB0-527F-13B6-FAA6-33DFE928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9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21A8D9-748A-DA58-60FA-A7C2655A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56E02-04EA-81AE-1D4B-081780268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FF610-E531-2B09-9FA9-8460C3D4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9546F-A311-E76F-8C6C-81EFEECD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7C895-6DD6-0A24-DAAA-7C9020A7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EDD12-C742-1F14-17A7-528B6011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1F60C-33DE-1198-536D-970CB7C9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DC392-436A-CD79-13C8-85CB9A7B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97A89-D7A3-5477-56B6-AA763A3E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CD0A8-A358-29D7-33A6-61AC8CD1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E218A-D3CA-BA51-7E52-570028C1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E7B47-2AA6-8FCB-49C6-FA063F5E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B0D62-350B-E348-0BD9-F120930E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F05D6-5D4A-AB13-F7E8-DB7BAB63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7F4D1-4267-3452-C90D-122BBF0B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5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82C1-54FA-B504-A327-AF451ED5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E13A-CB5D-A96D-B500-86F7F0B67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91269-CBDE-B724-3DAD-54A04F1F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50ACC-552C-F413-C12C-DBB5A330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D83B8-DB42-FD93-F137-F91C69AD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2F96A-5862-AB19-DA3E-8F897F27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293EC-07BD-4CFD-CDB2-D8DE8D6E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1306F-8522-1857-5CE4-13195D6A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64D51-C6C6-E6D1-C52A-D16B5EA72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AFDDBF-AE8C-3744-993A-A2B5FD3D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DD7CBF-3672-5192-62E8-D29AB8586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4D5C2B-AA10-2F3C-0EA8-39435D8D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E487B-6A27-2832-2F33-51660F49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D52556-3793-D072-FE95-ED8638CF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F1464-05F1-C24D-D6BE-406CDC6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6A024F-2D0E-B4B7-1953-2C613F5B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60C12-21A4-B5F3-FF40-B50C0389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47416-B2C8-19A4-38B3-B307829B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8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0C3553-6922-7D77-B72C-91FA33A1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4D3CE-31D4-240A-72D4-21A4162F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21D62-D7BF-5E71-3440-3890BFAB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1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15788-6D85-553D-8E7E-60C014A8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E633D-55B5-988B-FDE4-94EEDE10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D8F0F4-D9BE-D66C-67EE-F812BAD7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24D3D-3A26-6B8D-9782-F1A1AB2E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C2D94-3B13-EC45-1E20-DCE8FAA1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32616-71F6-41BF-8DF7-6B68F403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3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B635-9EE2-AABC-99D6-10D35BB6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4A153E-A816-B440-7F6A-1F349752A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453C1F-97CE-07C7-1815-DF60B16AD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F7755-240B-2D06-96A9-8917B96D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0AB6E-A534-C0BE-3FDE-464A176D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E045F-D40C-3458-7E2D-4CDBEB35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22794D-85CC-F644-140A-CFC9F3B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1FA8C-CF8E-C9E7-9585-18A92D87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1D593-1817-C046-7859-C742C8EB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33AD-7707-4D39-956F-8E4C53CD2E05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D90D1-C7F1-E642-3F23-3F30CF9CC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0D867-C743-6121-9F67-629D9A5F6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0DFA-4639-4B1D-A6E2-FDCEE12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>
            <a:extLst>
              <a:ext uri="{FF2B5EF4-FFF2-40B4-BE49-F238E27FC236}">
                <a16:creationId xmlns:a16="http://schemas.microsoft.com/office/drawing/2014/main" id="{3B614EF6-4F81-A87F-7603-77CBA9F3B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108" y="537095"/>
            <a:ext cx="29697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6225" indent="-276225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800" b="1" dirty="0">
                <a:latin typeface="맑은고딕"/>
                <a:ea typeface="+mn-ea"/>
              </a:rPr>
              <a:t>1. System Architecture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6B359D-003E-8BE3-02CA-54CF0A89208D}"/>
              </a:ext>
            </a:extLst>
          </p:cNvPr>
          <p:cNvGrpSpPr/>
          <p:nvPr/>
        </p:nvGrpSpPr>
        <p:grpSpPr>
          <a:xfrm>
            <a:off x="2929399" y="1563248"/>
            <a:ext cx="6333201" cy="4291870"/>
            <a:chOff x="3782354" y="1499748"/>
            <a:chExt cx="6333201" cy="4291870"/>
          </a:xfrm>
        </p:grpSpPr>
        <p:pic>
          <p:nvPicPr>
            <p:cNvPr id="5" name="Picture 2" descr="Cesium platform">
              <a:extLst>
                <a:ext uri="{FF2B5EF4-FFF2-40B4-BE49-F238E27FC236}">
                  <a16:creationId xmlns:a16="http://schemas.microsoft.com/office/drawing/2014/main" id="{0D5E4B16-9A63-4A1F-1F91-483F61EA0D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99"/>
            <a:stretch/>
          </p:blipFill>
          <p:spPr bwMode="auto">
            <a:xfrm>
              <a:off x="5139267" y="1544393"/>
              <a:ext cx="4976288" cy="4247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94B48A1-4F4E-F238-F9DE-F7471EF67743}"/>
                </a:ext>
              </a:extLst>
            </p:cNvPr>
            <p:cNvSpPr/>
            <p:nvPr/>
          </p:nvSpPr>
          <p:spPr>
            <a:xfrm>
              <a:off x="7619005" y="5252285"/>
              <a:ext cx="1426193" cy="354840"/>
            </a:xfrm>
            <a:prstGeom prst="rect">
              <a:avLst/>
            </a:prstGeom>
            <a:solidFill>
              <a:srgbClr val="F4F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F110F0-3646-51BE-2AD9-7603392A15B3}"/>
                </a:ext>
              </a:extLst>
            </p:cNvPr>
            <p:cNvSpPr/>
            <p:nvPr/>
          </p:nvSpPr>
          <p:spPr>
            <a:xfrm>
              <a:off x="6961639" y="3462152"/>
              <a:ext cx="1214651" cy="580794"/>
            </a:xfrm>
            <a:prstGeom prst="rect">
              <a:avLst/>
            </a:prstGeom>
            <a:solidFill>
              <a:srgbClr val="156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FD384BD-681B-2BF1-63AF-1163EC5C8AF5}"/>
                </a:ext>
              </a:extLst>
            </p:cNvPr>
            <p:cNvSpPr/>
            <p:nvPr/>
          </p:nvSpPr>
          <p:spPr>
            <a:xfrm>
              <a:off x="8499287" y="3462152"/>
              <a:ext cx="1214651" cy="580794"/>
            </a:xfrm>
            <a:prstGeom prst="rect">
              <a:avLst/>
            </a:prstGeom>
            <a:solidFill>
              <a:srgbClr val="156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D02DDA-7003-2950-D446-9D0FA2EEB097}"/>
                </a:ext>
              </a:extLst>
            </p:cNvPr>
            <p:cNvSpPr/>
            <p:nvPr/>
          </p:nvSpPr>
          <p:spPr>
            <a:xfrm>
              <a:off x="8499287" y="4538538"/>
              <a:ext cx="1214651" cy="580794"/>
            </a:xfrm>
            <a:prstGeom prst="rect">
              <a:avLst/>
            </a:prstGeom>
            <a:solidFill>
              <a:srgbClr val="156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GeoJSON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: 3D Buildings / Road Polygons / Walls</a:t>
              </a:r>
            </a:p>
            <a:p>
              <a:pPr algn="ctr"/>
              <a:endParaRPr lang="en-US" altLang="ko-KR" sz="800" b="1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GLB: 3D Models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68486C-1105-D67D-33D8-C7813EF1B560}"/>
                </a:ext>
              </a:extLst>
            </p:cNvPr>
            <p:cNvSpPr/>
            <p:nvPr/>
          </p:nvSpPr>
          <p:spPr>
            <a:xfrm>
              <a:off x="6961638" y="4421289"/>
              <a:ext cx="1214651" cy="580794"/>
            </a:xfrm>
            <a:prstGeom prst="rect">
              <a:avLst/>
            </a:prstGeom>
            <a:solidFill>
              <a:srgbClr val="156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6E7D07-FBDC-2BB7-AC63-42DFB599C7BD}"/>
                </a:ext>
              </a:extLst>
            </p:cNvPr>
            <p:cNvSpPr/>
            <p:nvPr/>
          </p:nvSpPr>
          <p:spPr>
            <a:xfrm>
              <a:off x="5205627" y="2336800"/>
              <a:ext cx="1064526" cy="2350452"/>
            </a:xfrm>
            <a:prstGeom prst="rect">
              <a:avLst/>
            </a:prstGeom>
            <a:solidFill>
              <a:srgbClr val="F4F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4070CF-4376-C2C7-712B-4DA26431F815}"/>
                </a:ext>
              </a:extLst>
            </p:cNvPr>
            <p:cNvSpPr txBox="1"/>
            <p:nvPr/>
          </p:nvSpPr>
          <p:spPr>
            <a:xfrm>
              <a:off x="5189501" y="3138774"/>
              <a:ext cx="1096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/>
                <a:t>GeoJSON</a:t>
              </a:r>
              <a:endParaRPr lang="en-US" altLang="ko-KR" sz="1600" b="1" dirty="0"/>
            </a:p>
            <a:p>
              <a:pPr algn="ctr"/>
              <a:endParaRPr lang="en-US" altLang="ko-KR" sz="1600" b="1" dirty="0"/>
            </a:p>
            <a:p>
              <a:pPr algn="ctr"/>
              <a:r>
                <a:rPr lang="en-US" altLang="ko-KR" sz="1600" b="1" dirty="0"/>
                <a:t>GLB</a:t>
              </a:r>
              <a:endParaRPr lang="ko-KR" altLang="en-US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FF42C6-397D-A296-1386-54FA3FD3028F}"/>
                </a:ext>
              </a:extLst>
            </p:cNvPr>
            <p:cNvSpPr txBox="1"/>
            <p:nvPr/>
          </p:nvSpPr>
          <p:spPr>
            <a:xfrm>
              <a:off x="7226946" y="3332498"/>
              <a:ext cx="684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Terrain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BE242B-6E3B-41BE-9366-46E46656B5F0}"/>
                </a:ext>
              </a:extLst>
            </p:cNvPr>
            <p:cNvSpPr txBox="1"/>
            <p:nvPr/>
          </p:nvSpPr>
          <p:spPr>
            <a:xfrm>
              <a:off x="8587591" y="3332498"/>
              <a:ext cx="1038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Web Server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13F692-6CE8-269B-45FC-0029F31B69AA}"/>
                </a:ext>
              </a:extLst>
            </p:cNvPr>
            <p:cNvSpPr txBox="1"/>
            <p:nvPr/>
          </p:nvSpPr>
          <p:spPr>
            <a:xfrm>
              <a:off x="8774629" y="4265598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Object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DE5DFA-9098-DC16-E59A-A9DDB15FC9A6}"/>
                </a:ext>
              </a:extLst>
            </p:cNvPr>
            <p:cNvSpPr txBox="1"/>
            <p:nvPr/>
          </p:nvSpPr>
          <p:spPr>
            <a:xfrm>
              <a:off x="7036956" y="4285152"/>
              <a:ext cx="1164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2D Base Map</a:t>
              </a:r>
            </a:p>
          </p:txBody>
        </p:sp>
        <p:pic>
          <p:nvPicPr>
            <p:cNvPr id="19" name="Picture 12" descr="Docker: Getting Started with Docker | 소용환의 생각저장소">
              <a:extLst>
                <a:ext uri="{FF2B5EF4-FFF2-40B4-BE49-F238E27FC236}">
                  <a16:creationId xmlns:a16="http://schemas.microsoft.com/office/drawing/2014/main" id="{1C1D864C-303B-CD13-407F-AE3B3D72C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956" y="3623361"/>
              <a:ext cx="1139956" cy="399915"/>
            </a:xfrm>
            <a:prstGeom prst="rect">
              <a:avLst/>
            </a:prstGeom>
            <a:solidFill>
              <a:srgbClr val="F4F9FD"/>
            </a:solidFill>
          </p:spPr>
        </p:pic>
        <p:pic>
          <p:nvPicPr>
            <p:cNvPr id="20" name="Picture 36" descr="nginx에 대한 이미지 검색결과">
              <a:extLst>
                <a:ext uri="{FF2B5EF4-FFF2-40B4-BE49-F238E27FC236}">
                  <a16:creationId xmlns:a16="http://schemas.microsoft.com/office/drawing/2014/main" id="{BF79A653-97BC-EB6C-1255-34E68FC57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7773" y="3577277"/>
              <a:ext cx="491493" cy="52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국내 디지털 트윈">
              <a:extLst>
                <a:ext uri="{FF2B5EF4-FFF2-40B4-BE49-F238E27FC236}">
                  <a16:creationId xmlns:a16="http://schemas.microsoft.com/office/drawing/2014/main" id="{F5B25CF4-A749-4936-4E50-AEA2BB75F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1334" y="4687252"/>
              <a:ext cx="1091200" cy="319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esium platform">
              <a:extLst>
                <a:ext uri="{FF2B5EF4-FFF2-40B4-BE49-F238E27FC236}">
                  <a16:creationId xmlns:a16="http://schemas.microsoft.com/office/drawing/2014/main" id="{5F4342F0-1EC6-F120-41BD-EFE80FBAF7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115"/>
            <a:stretch/>
          </p:blipFill>
          <p:spPr bwMode="auto">
            <a:xfrm>
              <a:off x="3782354" y="1499748"/>
              <a:ext cx="1437761" cy="4247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004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맑은고딕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임유열(Yooyeol Yim)</dc:creator>
  <cp:lastModifiedBy>임유열(Yooyeol Yim)</cp:lastModifiedBy>
  <cp:revision>1</cp:revision>
  <dcterms:created xsi:type="dcterms:W3CDTF">2024-02-26T06:24:23Z</dcterms:created>
  <dcterms:modified xsi:type="dcterms:W3CDTF">2024-02-26T06:30:19Z</dcterms:modified>
</cp:coreProperties>
</file>