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7" r:id="rId7"/>
    <p:sldId id="264" r:id="rId8"/>
    <p:sldId id="261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7FCB3-39CD-499D-A2C1-06E1568A7D8E}" v="7" dt="2020-11-09T09:20:56.551"/>
    <p1510:client id="{A9663150-61AA-5A1C-05B8-B142C2C68D49}" v="65" dt="2020-11-09T09:46:35.901"/>
    <p1510:client id="{F1A53FA4-5BFB-4EC5-B601-04AC41ABB928}" v="58" dt="2020-11-09T02:18:50.5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s, Y.B. de (17049784)" userId="S::17049784@student.hhs.nl::1c9daa86-4a75-4b65-bc1d-ccf4368442d8" providerId="AD" clId="Web-{A9663150-61AA-5A1C-05B8-B142C2C68D49}"/>
    <pc:docChg chg="modSld">
      <pc:chgData name="Vos, Y.B. de (17049784)" userId="S::17049784@student.hhs.nl::1c9daa86-4a75-4b65-bc1d-ccf4368442d8" providerId="AD" clId="Web-{A9663150-61AA-5A1C-05B8-B142C2C68D49}" dt="2020-11-09T09:46:35.901" v="62" actId="14100"/>
      <pc:docMkLst>
        <pc:docMk/>
      </pc:docMkLst>
      <pc:sldChg chg="addSp modSp">
        <pc:chgData name="Vos, Y.B. de (17049784)" userId="S::17049784@student.hhs.nl::1c9daa86-4a75-4b65-bc1d-ccf4368442d8" providerId="AD" clId="Web-{A9663150-61AA-5A1C-05B8-B142C2C68D49}" dt="2020-11-09T09:46:35.901" v="62" actId="14100"/>
        <pc:sldMkLst>
          <pc:docMk/>
          <pc:sldMk cId="2106957071" sldId="264"/>
        </pc:sldMkLst>
        <pc:spChg chg="add mod">
          <ac:chgData name="Vos, Y.B. de (17049784)" userId="S::17049784@student.hhs.nl::1c9daa86-4a75-4b65-bc1d-ccf4368442d8" providerId="AD" clId="Web-{A9663150-61AA-5A1C-05B8-B142C2C68D49}" dt="2020-11-09T09:46:35.901" v="62" actId="14100"/>
          <ac:spMkLst>
            <pc:docMk/>
            <pc:sldMk cId="2106957071" sldId="264"/>
            <ac:spMk id="6" creationId="{7B1DF35B-0804-4D49-8588-4C5418BFF0DF}"/>
          </ac:spMkLst>
        </pc:spChg>
      </pc:sldChg>
    </pc:docChg>
  </pc:docChgLst>
  <pc:docChgLst>
    <pc:chgData name="Vos, Y.B. de (17049784)" userId="S::17049784@student.hhs.nl::1c9daa86-4a75-4b65-bc1d-ccf4368442d8" providerId="AD" clId="Web-{7F97FCB3-39CD-499D-A2C1-06E1568A7D8E}"/>
    <pc:docChg chg="modSld">
      <pc:chgData name="Vos, Y.B. de (17049784)" userId="S::17049784@student.hhs.nl::1c9daa86-4a75-4b65-bc1d-ccf4368442d8" providerId="AD" clId="Web-{7F97FCB3-39CD-499D-A2C1-06E1568A7D8E}" dt="2020-11-09T09:20:56.551" v="5" actId="14100"/>
      <pc:docMkLst>
        <pc:docMk/>
      </pc:docMkLst>
      <pc:sldChg chg="addSp modSp">
        <pc:chgData name="Vos, Y.B. de (17049784)" userId="S::17049784@student.hhs.nl::1c9daa86-4a75-4b65-bc1d-ccf4368442d8" providerId="AD" clId="Web-{7F97FCB3-39CD-499D-A2C1-06E1568A7D8E}" dt="2020-11-09T09:20:56.551" v="5" actId="14100"/>
        <pc:sldMkLst>
          <pc:docMk/>
          <pc:sldMk cId="1564120194" sldId="267"/>
        </pc:sldMkLst>
        <pc:picChg chg="add mod">
          <ac:chgData name="Vos, Y.B. de (17049784)" userId="S::17049784@student.hhs.nl::1c9daa86-4a75-4b65-bc1d-ccf4368442d8" providerId="AD" clId="Web-{7F97FCB3-39CD-499D-A2C1-06E1568A7D8E}" dt="2020-11-09T09:20:56.551" v="5" actId="14100"/>
          <ac:picMkLst>
            <pc:docMk/>
            <pc:sldMk cId="1564120194" sldId="267"/>
            <ac:picMk id="3" creationId="{D113153C-664C-44B7-A1E9-19DFD20B0A95}"/>
          </ac:picMkLst>
        </pc:picChg>
      </pc:sldChg>
    </pc:docChg>
  </pc:docChgLst>
  <pc:docChgLst>
    <pc:chgData name="Vos, Y.B. de (17049784)" userId="S::17049784@student.hhs.nl::1c9daa86-4a75-4b65-bc1d-ccf4368442d8" providerId="AD" clId="Web-{F1A53FA4-5BFB-4EC5-B601-04AC41ABB928}"/>
    <pc:docChg chg="delSld modSld">
      <pc:chgData name="Vos, Y.B. de (17049784)" userId="S::17049784@student.hhs.nl::1c9daa86-4a75-4b65-bc1d-ccf4368442d8" providerId="AD" clId="Web-{F1A53FA4-5BFB-4EC5-B601-04AC41ABB928}" dt="2020-11-09T02:18:50.596" v="56" actId="20577"/>
      <pc:docMkLst>
        <pc:docMk/>
      </pc:docMkLst>
      <pc:sldChg chg="modSp">
        <pc:chgData name="Vos, Y.B. de (17049784)" userId="S::17049784@student.hhs.nl::1c9daa86-4a75-4b65-bc1d-ccf4368442d8" providerId="AD" clId="Web-{F1A53FA4-5BFB-4EC5-B601-04AC41ABB928}" dt="2020-11-09T02:18:50.596" v="55" actId="20577"/>
        <pc:sldMkLst>
          <pc:docMk/>
          <pc:sldMk cId="0" sldId="257"/>
        </pc:sldMkLst>
        <pc:spChg chg="mod">
          <ac:chgData name="Vos, Y.B. de (17049784)" userId="S::17049784@student.hhs.nl::1c9daa86-4a75-4b65-bc1d-ccf4368442d8" providerId="AD" clId="Web-{F1A53FA4-5BFB-4EC5-B601-04AC41ABB928}" dt="2020-11-09T02:18:50.596" v="55" actId="20577"/>
          <ac:spMkLst>
            <pc:docMk/>
            <pc:sldMk cId="0" sldId="257"/>
            <ac:spMk id="170" creationId="{00000000-0000-0000-0000-000000000000}"/>
          </ac:spMkLst>
        </pc:spChg>
      </pc:sldChg>
      <pc:sldChg chg="modSp">
        <pc:chgData name="Vos, Y.B. de (17049784)" userId="S::17049784@student.hhs.nl::1c9daa86-4a75-4b65-bc1d-ccf4368442d8" providerId="AD" clId="Web-{F1A53FA4-5BFB-4EC5-B601-04AC41ABB928}" dt="2020-11-09T02:17:16.188" v="51" actId="20577"/>
        <pc:sldMkLst>
          <pc:docMk/>
          <pc:sldMk cId="0" sldId="261"/>
        </pc:sldMkLst>
        <pc:spChg chg="mod">
          <ac:chgData name="Vos, Y.B. de (17049784)" userId="S::17049784@student.hhs.nl::1c9daa86-4a75-4b65-bc1d-ccf4368442d8" providerId="AD" clId="Web-{F1A53FA4-5BFB-4EC5-B601-04AC41ABB928}" dt="2020-11-09T02:17:16.188" v="51" actId="20577"/>
          <ac:spMkLst>
            <pc:docMk/>
            <pc:sldMk cId="0" sldId="261"/>
            <ac:spMk id="8" creationId="{BE4F1C19-D12A-4DC7-A4AF-33E4EDBBE53A}"/>
          </ac:spMkLst>
        </pc:spChg>
      </pc:sldChg>
      <pc:sldChg chg="addSp modSp">
        <pc:chgData name="Vos, Y.B. de (17049784)" userId="S::17049784@student.hhs.nl::1c9daa86-4a75-4b65-bc1d-ccf4368442d8" providerId="AD" clId="Web-{F1A53FA4-5BFB-4EC5-B601-04AC41ABB928}" dt="2020-11-09T02:13:20.060" v="5" actId="14100"/>
        <pc:sldMkLst>
          <pc:docMk/>
          <pc:sldMk cId="2106957071" sldId="264"/>
        </pc:sldMkLst>
        <pc:picChg chg="add mod">
          <ac:chgData name="Vos, Y.B. de (17049784)" userId="S::17049784@student.hhs.nl::1c9daa86-4a75-4b65-bc1d-ccf4368442d8" providerId="AD" clId="Web-{F1A53FA4-5BFB-4EC5-B601-04AC41ABB928}" dt="2020-11-09T02:13:20.060" v="5" actId="14100"/>
          <ac:picMkLst>
            <pc:docMk/>
            <pc:sldMk cId="2106957071" sldId="264"/>
            <ac:picMk id="7" creationId="{577ED17D-8462-46C7-99C0-D0920DA580A6}"/>
          </ac:picMkLst>
        </pc:picChg>
      </pc:sldChg>
      <pc:sldChg chg="delSp modSp del">
        <pc:chgData name="Vos, Y.B. de (17049784)" userId="S::17049784@student.hhs.nl::1c9daa86-4a75-4b65-bc1d-ccf4368442d8" providerId="AD" clId="Web-{F1A53FA4-5BFB-4EC5-B601-04AC41ABB928}" dt="2020-11-09T02:13:55.045" v="7"/>
        <pc:sldMkLst>
          <pc:docMk/>
          <pc:sldMk cId="570293132" sldId="268"/>
        </pc:sldMkLst>
        <pc:picChg chg="del mod">
          <ac:chgData name="Vos, Y.B. de (17049784)" userId="S::17049784@student.hhs.nl::1c9daa86-4a75-4b65-bc1d-ccf4368442d8" providerId="AD" clId="Web-{F1A53FA4-5BFB-4EC5-B601-04AC41ABB928}" dt="2020-11-09T02:13:49.936" v="6"/>
          <ac:picMkLst>
            <pc:docMk/>
            <pc:sldMk cId="570293132" sldId="268"/>
            <ac:picMk id="6" creationId="{C2CC7044-8265-234F-A029-1D75BE752A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17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ano – week 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>
            <a:noAutofit/>
          </a:bodyPr>
          <a:lstStyle>
            <a:lvl1pPr defTabSz="792479">
              <a:defRPr sz="29088"/>
            </a:lvl1pPr>
          </a:lstStyle>
          <a:p>
            <a:r>
              <a:rPr sz="24200"/>
              <a:t>Nano – week </a:t>
            </a:r>
            <a:r>
              <a:rPr lang="en-US" sz="24200"/>
              <a:t>9</a:t>
            </a:r>
            <a:endParaRPr sz="24200"/>
          </a:p>
        </p:txBody>
      </p:sp>
      <p:sp>
        <p:nvSpPr>
          <p:cNvPr id="167" name="07/09 – 11/09…"/>
          <p:cNvSpPr txBox="1">
            <a:spLocks noGrp="1"/>
          </p:cNvSpPr>
          <p:nvPr>
            <p:ph type="body" sz="quarter" idx="1"/>
          </p:nvPr>
        </p:nvSpPr>
        <p:spPr>
          <a:xfrm>
            <a:off x="1524000" y="5798457"/>
            <a:ext cx="22860000" cy="2540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7244">
              <a:spcBef>
                <a:spcPts val="3100"/>
              </a:spcBef>
              <a:defRPr sz="7623"/>
            </a:pPr>
            <a:r>
              <a:rPr lang="en-US" sz="4800"/>
              <a:t>09</a:t>
            </a:r>
            <a:r>
              <a:rPr sz="4800"/>
              <a:t>/</a:t>
            </a:r>
            <a:r>
              <a:rPr lang="en-US" sz="4800"/>
              <a:t>11</a:t>
            </a:r>
            <a:r>
              <a:rPr sz="4800"/>
              <a:t> – </a:t>
            </a:r>
            <a:r>
              <a:rPr lang="en-US" sz="4800"/>
              <a:t>16</a:t>
            </a:r>
            <a:r>
              <a:rPr sz="4800"/>
              <a:t>/</a:t>
            </a:r>
            <a:r>
              <a:rPr lang="en-US" sz="4800"/>
              <a:t>11</a:t>
            </a:r>
            <a:endParaRPr sz="4800"/>
          </a:p>
          <a:p>
            <a:pPr defTabSz="817244">
              <a:spcBef>
                <a:spcPts val="3100"/>
              </a:spcBef>
              <a:defRPr sz="7623"/>
            </a:pPr>
            <a:r>
              <a:rPr lang="en-US" sz="4800"/>
              <a:t>Klara, </a:t>
            </a:r>
            <a:r>
              <a:rPr lang="en-US" sz="4800" err="1"/>
              <a:t>Yoran</a:t>
            </a:r>
            <a:r>
              <a:rPr lang="en-US" sz="4800"/>
              <a:t>, Oscar</a:t>
            </a:r>
            <a:endParaRPr sz="48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/>
              <a:t>Objective</a:t>
            </a:r>
            <a:endParaRPr/>
          </a:p>
        </p:txBody>
      </p:sp>
      <p:sp>
        <p:nvSpPr>
          <p:cNvPr id="170" name="VSParticle…"/>
          <p:cNvSpPr txBox="1">
            <a:spLocks noGrp="1"/>
          </p:cNvSpPr>
          <p:nvPr>
            <p:ph type="body" idx="1"/>
          </p:nvPr>
        </p:nvSpPr>
        <p:spPr>
          <a:xfrm>
            <a:off x="762000" y="3175000"/>
            <a:ext cx="22860000" cy="92710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500"/>
              </a:spcBef>
            </a:pPr>
            <a:r>
              <a:rPr lang="en-US" err="1"/>
              <a:t>Vsparticle</a:t>
            </a:r>
          </a:p>
          <a:p>
            <a:pPr>
              <a:spcBef>
                <a:spcPts val="1500"/>
              </a:spcBef>
            </a:pPr>
            <a:r>
              <a:rPr lang="en-US"/>
              <a:t>Analyzing nano particles</a:t>
            </a:r>
          </a:p>
          <a:p>
            <a:pPr>
              <a:spcBef>
                <a:spcPts val="1500"/>
              </a:spcBef>
            </a:pPr>
            <a:r>
              <a:rPr lang="en-US"/>
              <a:t>Threshold algorithm</a:t>
            </a:r>
          </a:p>
          <a:p>
            <a:pPr>
              <a:spcBef>
                <a:spcPts val="1500"/>
              </a:spcBef>
            </a:pPr>
            <a:endParaRPr lang="en-US"/>
          </a:p>
          <a:p>
            <a:pPr marL="0" indent="0">
              <a:spcBef>
                <a:spcPts val="1500"/>
              </a:spcBef>
              <a:buNone/>
            </a:pPr>
            <a:endParaRPr lang="en-US"/>
          </a:p>
        </p:txBody>
      </p:sp>
      <p:sp>
        <p:nvSpPr>
          <p:cNvPr id="171" name="Recap"/>
          <p:cNvSpPr txBox="1"/>
          <p:nvPr/>
        </p:nvSpPr>
        <p:spPr>
          <a:xfrm>
            <a:off x="762000" y="713116"/>
            <a:ext cx="20955000" cy="55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rPr lang="en-US"/>
              <a:t>Project recap</a:t>
            </a:r>
            <a:endParaRPr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7368A3-DD51-43EF-A130-7318779696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ast week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Current approach</a:t>
            </a:r>
            <a:endParaRPr/>
          </a:p>
        </p:txBody>
      </p:sp>
      <p:sp>
        <p:nvSpPr>
          <p:cNvPr id="181" name="Working with our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/>
              <a:t>Changes from last week</a:t>
            </a:r>
            <a:endParaRPr/>
          </a:p>
        </p:txBody>
      </p:sp>
      <p:sp>
        <p:nvSpPr>
          <p:cNvPr id="182" name="Clean data…"/>
          <p:cNvSpPr txBox="1">
            <a:spLocks noGrp="1"/>
          </p:cNvSpPr>
          <p:nvPr>
            <p:ph type="body" sz="half" idx="1"/>
          </p:nvPr>
        </p:nvSpPr>
        <p:spPr>
          <a:xfrm>
            <a:off x="762000" y="3175001"/>
            <a:ext cx="11956455" cy="9271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/>
              <a:t> Drop out group member</a:t>
            </a:r>
          </a:p>
          <a:p>
            <a:pPr>
              <a:spcBef>
                <a:spcPts val="1500"/>
              </a:spcBef>
            </a:pPr>
            <a:r>
              <a:rPr lang="en-US"/>
              <a:t>Simplify approach</a:t>
            </a:r>
          </a:p>
          <a:p>
            <a:pPr>
              <a:spcBef>
                <a:spcPts val="1500"/>
              </a:spcBef>
            </a:pPr>
            <a:r>
              <a:rPr lang="en-US"/>
              <a:t>From one model to multiple</a:t>
            </a:r>
          </a:p>
          <a:p>
            <a:pPr lvl="1">
              <a:spcBef>
                <a:spcPts val="1500"/>
              </a:spcBef>
            </a:pPr>
            <a:r>
              <a:rPr lang="en-US"/>
              <a:t>Imbalanced data</a:t>
            </a:r>
          </a:p>
          <a:p>
            <a:pPr lvl="1">
              <a:spcBef>
                <a:spcPts val="1500"/>
              </a:spcBef>
            </a:pPr>
            <a:r>
              <a:rPr lang="en-US"/>
              <a:t>Optimize per threshold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1AE2035-5BA1-492F-A54B-D7E52F655E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113153C-664C-44B7-A1E9-19DFD20B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09" y="3175402"/>
            <a:ext cx="14302901" cy="61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20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2D6AF9B-0E20-4221-A887-F6848CD857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713116"/>
            <a:ext cx="20955000" cy="556884"/>
          </a:xfrm>
        </p:spPr>
        <p:txBody>
          <a:bodyPr/>
          <a:lstStyle/>
          <a:p>
            <a:r>
              <a:rPr lang="en-US"/>
              <a:t>Results from last week</a:t>
            </a:r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C7B35C-392F-4673-9659-2DCC8EE5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ML models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F6B73-4884-4B69-8344-3F74B40D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174999"/>
            <a:ext cx="22860000" cy="9271001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/>
              <a:t>Different models</a:t>
            </a:r>
          </a:p>
          <a:p>
            <a:pPr lvl="1">
              <a:spcBef>
                <a:spcPts val="1500"/>
              </a:spcBef>
            </a:pPr>
            <a:r>
              <a:rPr lang="en-US"/>
              <a:t>Machine learning</a:t>
            </a:r>
          </a:p>
          <a:p>
            <a:pPr lvl="1">
              <a:spcBef>
                <a:spcPts val="1500"/>
              </a:spcBef>
            </a:pPr>
            <a:r>
              <a:rPr lang="en-US"/>
              <a:t>Deep learning</a:t>
            </a:r>
          </a:p>
          <a:p>
            <a:pPr>
              <a:spcBef>
                <a:spcPts val="1500"/>
              </a:spcBef>
            </a:pPr>
            <a:endParaRPr lang="en-US"/>
          </a:p>
          <a:p>
            <a:pPr>
              <a:spcBef>
                <a:spcPts val="1500"/>
              </a:spcBef>
            </a:pPr>
            <a:r>
              <a:rPr lang="en-US"/>
              <a:t>Different attributes</a:t>
            </a:r>
          </a:p>
          <a:p>
            <a:pPr>
              <a:spcBef>
                <a:spcPts val="1500"/>
              </a:spcBef>
            </a:pPr>
            <a:endParaRPr lang="en-US"/>
          </a:p>
          <a:p>
            <a:pPr>
              <a:spcBef>
                <a:spcPts val="1500"/>
              </a:spcBef>
            </a:pPr>
            <a:r>
              <a:rPr lang="en-US"/>
              <a:t>Different amount of classes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11E0D1E-FFE4-428B-B3BC-DBC2476739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7ED17D-8462-46C7-99C0-D0920DA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36" y="2162614"/>
            <a:ext cx="14321224" cy="5474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DF35B-0804-4D49-8588-4C5418BFF0DF}"/>
              </a:ext>
            </a:extLst>
          </p:cNvPr>
          <p:cNvSpPr txBox="1"/>
          <p:nvPr/>
        </p:nvSpPr>
        <p:spPr>
          <a:xfrm>
            <a:off x="9304420" y="1431026"/>
            <a:ext cx="10925627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Neural Network: 3 layer fully connected network (YEN)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69570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st week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Goals for this week</a:t>
            </a:r>
            <a:endParaRPr/>
          </a:p>
        </p:txBody>
      </p:sp>
      <p:sp>
        <p:nvSpPr>
          <p:cNvPr id="193" name="Difficul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/>
              <a:t>Coming week</a:t>
            </a:r>
            <a:endParaRPr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E4F1C19-D12A-4DC7-A4AF-33E4EDBB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175000"/>
            <a:ext cx="22860000" cy="9271000"/>
          </a:xfr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500"/>
              </a:spcBef>
            </a:pPr>
            <a:r>
              <a:rPr lang="en-US"/>
              <a:t>Continue testing different models/attributes/classes</a:t>
            </a:r>
          </a:p>
          <a:p>
            <a:pPr>
              <a:spcBef>
                <a:spcPts val="1500"/>
              </a:spcBef>
            </a:pPr>
            <a:r>
              <a:rPr lang="en-US"/>
              <a:t>Decide what model we want to continue with</a:t>
            </a:r>
          </a:p>
          <a:p>
            <a:pPr>
              <a:spcBef>
                <a:spcPts val="1500"/>
              </a:spcBef>
            </a:pPr>
            <a:r>
              <a:rPr lang="en-US"/>
              <a:t>Create proof of concept with YEN</a:t>
            </a:r>
          </a:p>
          <a:p>
            <a:pPr>
              <a:spcBef>
                <a:spcPts val="1500"/>
              </a:spcBef>
            </a:pPr>
            <a:r>
              <a:rPr lang="en-US"/>
              <a:t>Start with the final paper</a:t>
            </a:r>
            <a:endParaRPr lang="en-GB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D9E6C8-F336-44EB-BE2D-1C5D099038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92479">
              <a:defRPr sz="29088"/>
            </a:lvl1pPr>
          </a:lstStyle>
          <a:p>
            <a:r>
              <a:rPr lang="en-US" sz="15200"/>
              <a:t>Any questions or feedback?</a:t>
            </a:r>
            <a:endParaRPr sz="15200"/>
          </a:p>
        </p:txBody>
      </p:sp>
      <p:sp>
        <p:nvSpPr>
          <p:cNvPr id="203" name="Thank you!"/>
          <p:cNvSpPr txBox="1">
            <a:spLocks noGrp="1"/>
          </p:cNvSpPr>
          <p:nvPr>
            <p:ph type="body" sz="quarter" idx="1"/>
          </p:nvPr>
        </p:nvSpPr>
        <p:spPr>
          <a:xfrm>
            <a:off x="762000" y="5930900"/>
            <a:ext cx="22860000" cy="2540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57449a41285c1c1ebd3ba66dd30dacb2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3ad76c5f7ada4da4875558ce333cd8e1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0D4EB6-0267-4F8D-B796-89C19890CCFC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590085-FFC3-4BDD-BEE7-D2E0DE1D65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8EEDB-DD6E-4036-A10D-3F090380025F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New_Template7</vt:lpstr>
      <vt:lpstr>Nano – week 9</vt:lpstr>
      <vt:lpstr>Objective</vt:lpstr>
      <vt:lpstr>Changes from last week</vt:lpstr>
      <vt:lpstr>ML models</vt:lpstr>
      <vt:lpstr>Coming week</vt:lpstr>
      <vt:lpstr>Any 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– week 3</dc:title>
  <dc:creator>PC Oscar</dc:creator>
  <cp:revision>1</cp:revision>
  <dcterms:modified xsi:type="dcterms:W3CDTF">2020-11-09T09:47:08Z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