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sldIdLst>
    <p:sldId id="256" r:id="rId5"/>
    <p:sldId id="271" r:id="rId6"/>
    <p:sldId id="273" r:id="rId7"/>
    <p:sldId id="257" r:id="rId8"/>
    <p:sldId id="270" r:id="rId9"/>
    <p:sldId id="272" r:id="rId10"/>
    <p:sldId id="274" r:id="rId11"/>
    <p:sldId id="275" r:id="rId12"/>
    <p:sldId id="261" r:id="rId13"/>
    <p:sldId id="263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B7E91-46DF-4B81-A220-7F0396BEDAC0}" v="7" dt="2020-11-27T12:17:28.004"/>
    <p1510:client id="{8328C991-E9A4-4758-B82F-E7C3A0410566}" v="1046" dt="2020-11-27T12:14:41.237"/>
    <p1510:client id="{8977D299-1D3F-414F-943C-B3641EFCAAA6}" v="21" dt="2020-11-27T12:31:36.724"/>
    <p1510:client id="{F9508B7C-A40D-492E-A50B-68AD280BA353}" v="339" dt="2020-11-27T12:33:38.686"/>
    <p1510:client id="{FF7A1569-0CC6-4280-B80A-BCC68B6D5533}" v="10" dt="2020-11-22T20:19:52.6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s, Y.B. de (17049784)" userId="S::17049784@student.hhs.nl::1c9daa86-4a75-4b65-bc1d-ccf4368442d8" providerId="AD" clId="Web-{8328C991-E9A4-4758-B82F-E7C3A0410566}"/>
    <pc:docChg chg="addSld modSld">
      <pc:chgData name="Vos, Y.B. de (17049784)" userId="S::17049784@student.hhs.nl::1c9daa86-4a75-4b65-bc1d-ccf4368442d8" providerId="AD" clId="Web-{8328C991-E9A4-4758-B82F-E7C3A0410566}" dt="2020-11-27T12:14:40.956" v="1017" actId="20577"/>
      <pc:docMkLst>
        <pc:docMk/>
      </pc:docMkLst>
      <pc:sldChg chg="modSp">
        <pc:chgData name="Vos, Y.B. de (17049784)" userId="S::17049784@student.hhs.nl::1c9daa86-4a75-4b65-bc1d-ccf4368442d8" providerId="AD" clId="Web-{8328C991-E9A4-4758-B82F-E7C3A0410566}" dt="2020-11-27T11:26:56.210" v="607" actId="20577"/>
        <pc:sldMkLst>
          <pc:docMk/>
          <pc:sldMk cId="0" sldId="256"/>
        </pc:sldMkLst>
        <pc:spChg chg="mod">
          <ac:chgData name="Vos, Y.B. de (17049784)" userId="S::17049784@student.hhs.nl::1c9daa86-4a75-4b65-bc1d-ccf4368442d8" providerId="AD" clId="Web-{8328C991-E9A4-4758-B82F-E7C3A0410566}" dt="2020-11-27T11:26:46.757" v="602" actId="20577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6:56.210" v="607" actId="20577"/>
          <ac:spMkLst>
            <pc:docMk/>
            <pc:sldMk cId="0" sldId="256"/>
            <ac:spMk id="167" creationId="{00000000-0000-0000-0000-000000000000}"/>
          </ac:spMkLst>
        </pc:spChg>
      </pc:sldChg>
      <pc:sldChg chg="delSp modSp">
        <pc:chgData name="Vos, Y.B. de (17049784)" userId="S::17049784@student.hhs.nl::1c9daa86-4a75-4b65-bc1d-ccf4368442d8" providerId="AD" clId="Web-{8328C991-E9A4-4758-B82F-E7C3A0410566}" dt="2020-11-27T11:16:34.588" v="346" actId="20577"/>
        <pc:sldMkLst>
          <pc:docMk/>
          <pc:sldMk cId="0" sldId="257"/>
        </pc:sldMkLst>
        <pc:spChg chg="mod">
          <ac:chgData name="Vos, Y.B. de (17049784)" userId="S::17049784@student.hhs.nl::1c9daa86-4a75-4b65-bc1d-ccf4368442d8" providerId="AD" clId="Web-{8328C991-E9A4-4758-B82F-E7C3A0410566}" dt="2020-11-27T11:15:10.009" v="272" actId="20577"/>
          <ac:spMkLst>
            <pc:docMk/>
            <pc:sldMk cId="0" sldId="257"/>
            <ac:spMk id="169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16:34.588" v="346" actId="20577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14:48.133" v="257" actId="20577"/>
          <ac:spMkLst>
            <pc:docMk/>
            <pc:sldMk cId="0" sldId="257"/>
            <ac:spMk id="171" creationId="{00000000-0000-0000-0000-000000000000}"/>
          </ac:spMkLst>
        </pc:spChg>
        <pc:picChg chg="del">
          <ac:chgData name="Vos, Y.B. de (17049784)" userId="S::17049784@student.hhs.nl::1c9daa86-4a75-4b65-bc1d-ccf4368442d8" providerId="AD" clId="Web-{8328C991-E9A4-4758-B82F-E7C3A0410566}" dt="2020-11-27T11:15:32.040" v="275"/>
          <ac:picMkLst>
            <pc:docMk/>
            <pc:sldMk cId="0" sldId="257"/>
            <ac:picMk id="7" creationId="{9CA440D0-DBF6-4272-B5B8-C93328D3B65F}"/>
          </ac:picMkLst>
        </pc:picChg>
      </pc:sldChg>
      <pc:sldChg chg="modSp">
        <pc:chgData name="Vos, Y.B. de (17049784)" userId="S::17049784@student.hhs.nl::1c9daa86-4a75-4b65-bc1d-ccf4368442d8" providerId="AD" clId="Web-{8328C991-E9A4-4758-B82F-E7C3A0410566}" dt="2020-11-27T11:37:10.551" v="807" actId="20577"/>
        <pc:sldMkLst>
          <pc:docMk/>
          <pc:sldMk cId="0" sldId="261"/>
        </pc:sldMkLst>
        <pc:spChg chg="mod">
          <ac:chgData name="Vos, Y.B. de (17049784)" userId="S::17049784@student.hhs.nl::1c9daa86-4a75-4b65-bc1d-ccf4368442d8" providerId="AD" clId="Web-{8328C991-E9A4-4758-B82F-E7C3A0410566}" dt="2020-11-27T11:37:10.551" v="807" actId="20577"/>
          <ac:spMkLst>
            <pc:docMk/>
            <pc:sldMk cId="0" sldId="261"/>
            <ac:spMk id="8" creationId="{BE4F1C19-D12A-4DC7-A4AF-33E4EDBBE53A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3:32.503" v="437" actId="20577"/>
          <ac:spMkLst>
            <pc:docMk/>
            <pc:sldMk cId="0" sldId="261"/>
            <ac:spMk id="192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6:11.162" v="599" actId="20577"/>
          <ac:spMkLst>
            <pc:docMk/>
            <pc:sldMk cId="0" sldId="261"/>
            <ac:spMk id="193" creationId="{00000000-0000-0000-0000-000000000000}"/>
          </ac:spMkLst>
        </pc:spChg>
      </pc:sldChg>
      <pc:sldChg chg="delSp modSp">
        <pc:chgData name="Vos, Y.B. de (17049784)" userId="S::17049784@student.hhs.nl::1c9daa86-4a75-4b65-bc1d-ccf4368442d8" providerId="AD" clId="Web-{8328C991-E9A4-4758-B82F-E7C3A0410566}" dt="2020-11-27T11:31:28.059" v="615" actId="14100"/>
        <pc:sldMkLst>
          <pc:docMk/>
          <pc:sldMk cId="2420295914" sldId="270"/>
        </pc:sldMkLst>
        <pc:spChg chg="mod">
          <ac:chgData name="Vos, Y.B. de (17049784)" userId="S::17049784@student.hhs.nl::1c9daa86-4a75-4b65-bc1d-ccf4368442d8" providerId="AD" clId="Web-{8328C991-E9A4-4758-B82F-E7C3A0410566}" dt="2020-11-27T11:31:28.059" v="615" actId="14100"/>
          <ac:spMkLst>
            <pc:docMk/>
            <pc:sldMk cId="2420295914" sldId="270"/>
            <ac:spMk id="4" creationId="{C2649964-E7CF-4C4F-A3CB-899BB25FF06D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16:59.354" v="357" actId="20577"/>
          <ac:spMkLst>
            <pc:docMk/>
            <pc:sldMk cId="2420295914" sldId="270"/>
            <ac:spMk id="169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0:20.171" v="416" actId="20577"/>
          <ac:spMkLst>
            <pc:docMk/>
            <pc:sldMk cId="2420295914" sldId="270"/>
            <ac:spMk id="171" creationId="{00000000-0000-0000-0000-000000000000}"/>
          </ac:spMkLst>
        </pc:spChg>
        <pc:picChg chg="del">
          <ac:chgData name="Vos, Y.B. de (17049784)" userId="S::17049784@student.hhs.nl::1c9daa86-4a75-4b65-bc1d-ccf4368442d8" providerId="AD" clId="Web-{8328C991-E9A4-4758-B82F-E7C3A0410566}" dt="2020-11-27T11:16:39.870" v="348"/>
          <ac:picMkLst>
            <pc:docMk/>
            <pc:sldMk cId="2420295914" sldId="270"/>
            <ac:picMk id="5" creationId="{1FAF1382-0060-42CC-A757-52F7B3A370C8}"/>
          </ac:picMkLst>
        </pc:picChg>
      </pc:sldChg>
      <pc:sldChg chg="addSp delSp modSp">
        <pc:chgData name="Vos, Y.B. de (17049784)" userId="S::17049784@student.hhs.nl::1c9daa86-4a75-4b65-bc1d-ccf4368442d8" providerId="AD" clId="Web-{8328C991-E9A4-4758-B82F-E7C3A0410566}" dt="2020-11-27T11:29:34.307" v="612" actId="14100"/>
        <pc:sldMkLst>
          <pc:docMk/>
          <pc:sldMk cId="0" sldId="271"/>
        </pc:sldMkLst>
        <pc:spChg chg="add del mod">
          <ac:chgData name="Vos, Y.B. de (17049784)" userId="S::17049784@student.hhs.nl::1c9daa86-4a75-4b65-bc1d-ccf4368442d8" providerId="AD" clId="Web-{8328C991-E9A4-4758-B82F-E7C3A0410566}" dt="2020-11-27T11:08:25.454" v="23"/>
          <ac:spMkLst>
            <pc:docMk/>
            <pc:sldMk cId="0" sldId="271"/>
            <ac:spMk id="4" creationId="{6E3F4584-2BEA-4C73-9466-26EBF89BFBE1}"/>
          </ac:spMkLst>
        </pc:spChg>
        <pc:spChg chg="add mod">
          <ac:chgData name="Vos, Y.B. de (17049784)" userId="S::17049784@student.hhs.nl::1c9daa86-4a75-4b65-bc1d-ccf4368442d8" providerId="AD" clId="Web-{8328C991-E9A4-4758-B82F-E7C3A0410566}" dt="2020-11-27T11:29:29.276" v="611" actId="14100"/>
          <ac:spMkLst>
            <pc:docMk/>
            <pc:sldMk cId="0" sldId="271"/>
            <ac:spMk id="5" creationId="{69550106-9E2D-4434-B0D3-BF62FDC02578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10:02.190" v="79" actId="1076"/>
          <ac:spMkLst>
            <pc:docMk/>
            <pc:sldMk cId="0" sldId="271"/>
            <ac:spMk id="169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9:34.307" v="612" actId="14100"/>
          <ac:spMkLst>
            <pc:docMk/>
            <pc:sldMk cId="0" sldId="271"/>
            <ac:spMk id="170" creationId="{00000000-0000-0000-0000-000000000000}"/>
          </ac:spMkLst>
        </pc:spChg>
        <pc:picChg chg="add mod modCrop">
          <ac:chgData name="Vos, Y.B. de (17049784)" userId="S::17049784@student.hhs.nl::1c9daa86-4a75-4b65-bc1d-ccf4368442d8" providerId="AD" clId="Web-{8328C991-E9A4-4758-B82F-E7C3A0410566}" dt="2020-11-27T11:07:48.875" v="13" actId="1076"/>
          <ac:picMkLst>
            <pc:docMk/>
            <pc:sldMk cId="0" sldId="271"/>
            <ac:picMk id="3" creationId="{A940F796-FF8A-4C11-9FB6-C2A640E896DD}"/>
          </ac:picMkLst>
        </pc:picChg>
        <pc:picChg chg="mod">
          <ac:chgData name="Vos, Y.B. de (17049784)" userId="S::17049784@student.hhs.nl::1c9daa86-4a75-4b65-bc1d-ccf4368442d8" providerId="AD" clId="Web-{8328C991-E9A4-4758-B82F-E7C3A0410566}" dt="2020-11-27T11:27:30.539" v="609" actId="14100"/>
          <ac:picMkLst>
            <pc:docMk/>
            <pc:sldMk cId="0" sldId="271"/>
            <ac:picMk id="2050" creationId="{933DC04B-7A69-4638-B507-22D7D6836752}"/>
          </ac:picMkLst>
        </pc:picChg>
      </pc:sldChg>
      <pc:sldChg chg="addSp delSp modSp">
        <pc:chgData name="Vos, Y.B. de (17049784)" userId="S::17049784@student.hhs.nl::1c9daa86-4a75-4b65-bc1d-ccf4368442d8" providerId="AD" clId="Web-{8328C991-E9A4-4758-B82F-E7C3A0410566}" dt="2020-11-27T11:34:28.594" v="794" actId="14100"/>
        <pc:sldMkLst>
          <pc:docMk/>
          <pc:sldMk cId="3149686908" sldId="272"/>
        </pc:sldMkLst>
        <pc:spChg chg="del">
          <ac:chgData name="Vos, Y.B. de (17049784)" userId="S::17049784@student.hhs.nl::1c9daa86-4a75-4b65-bc1d-ccf4368442d8" providerId="AD" clId="Web-{8328C991-E9A4-4758-B82F-E7C3A0410566}" dt="2020-11-27T11:20:11.999" v="415"/>
          <ac:spMkLst>
            <pc:docMk/>
            <pc:sldMk cId="3149686908" sldId="272"/>
            <ac:spMk id="4" creationId="{C2649964-E7CF-4C4F-A3CB-899BB25FF06D}"/>
          </ac:spMkLst>
        </pc:spChg>
        <pc:spChg chg="add mod">
          <ac:chgData name="Vos, Y.B. de (17049784)" userId="S::17049784@student.hhs.nl::1c9daa86-4a75-4b65-bc1d-ccf4368442d8" providerId="AD" clId="Web-{8328C991-E9A4-4758-B82F-E7C3A0410566}" dt="2020-11-27T11:34:28.594" v="794" actId="14100"/>
          <ac:spMkLst>
            <pc:docMk/>
            <pc:sldMk cId="3149686908" sldId="272"/>
            <ac:spMk id="5" creationId="{A4EF59B9-A9A5-48D4-BE0E-2629EA7F014C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1:27.579" v="422" actId="20577"/>
          <ac:spMkLst>
            <pc:docMk/>
            <pc:sldMk cId="3149686908" sldId="272"/>
            <ac:spMk id="169" creationId="{00000000-0000-0000-0000-000000000000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0:24.890" v="419" actId="20577"/>
          <ac:spMkLst>
            <pc:docMk/>
            <pc:sldMk cId="3149686908" sldId="272"/>
            <ac:spMk id="171" creationId="{00000000-0000-0000-0000-000000000000}"/>
          </ac:spMkLst>
        </pc:spChg>
        <pc:picChg chg="del">
          <ac:chgData name="Vos, Y.B. de (17049784)" userId="S::17049784@student.hhs.nl::1c9daa86-4a75-4b65-bc1d-ccf4368442d8" providerId="AD" clId="Web-{8328C991-E9A4-4758-B82F-E7C3A0410566}" dt="2020-11-27T11:20:06.108" v="414"/>
          <ac:picMkLst>
            <pc:docMk/>
            <pc:sldMk cId="3149686908" sldId="272"/>
            <ac:picMk id="6" creationId="{12BF314B-6942-4981-BA4E-C7AA86F1A21F}"/>
          </ac:picMkLst>
        </pc:picChg>
      </pc:sldChg>
      <pc:sldChg chg="modSp new">
        <pc:chgData name="Vos, Y.B. de (17049784)" userId="S::17049784@student.hhs.nl::1c9daa86-4a75-4b65-bc1d-ccf4368442d8" providerId="AD" clId="Web-{8328C991-E9A4-4758-B82F-E7C3A0410566}" dt="2020-11-27T11:14:38.258" v="253" actId="20577"/>
        <pc:sldMkLst>
          <pc:docMk/>
          <pc:sldMk cId="3929966287" sldId="273"/>
        </pc:sldMkLst>
        <pc:spChg chg="mod">
          <ac:chgData name="Vos, Y.B. de (17049784)" userId="S::17049784@student.hhs.nl::1c9daa86-4a75-4b65-bc1d-ccf4368442d8" providerId="AD" clId="Web-{8328C991-E9A4-4758-B82F-E7C3A0410566}" dt="2020-11-27T11:13:06.381" v="141" actId="20577"/>
          <ac:spMkLst>
            <pc:docMk/>
            <pc:sldMk cId="3929966287" sldId="273"/>
            <ac:spMk id="2" creationId="{E84E64ED-17F5-449E-895C-E8659B1F7997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13:20.694" v="152" actId="20577"/>
          <ac:spMkLst>
            <pc:docMk/>
            <pc:sldMk cId="3929966287" sldId="273"/>
            <ac:spMk id="3" creationId="{ED60DB8F-267B-4EC7-B91A-4A334338CA8A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14:38.258" v="253" actId="20577"/>
          <ac:spMkLst>
            <pc:docMk/>
            <pc:sldMk cId="3929966287" sldId="273"/>
            <ac:spMk id="4" creationId="{4E865D14-1372-401B-B45C-3C3876F1D57B}"/>
          </ac:spMkLst>
        </pc:spChg>
      </pc:sldChg>
      <pc:sldChg chg="addSp delSp modSp new">
        <pc:chgData name="Vos, Y.B. de (17049784)" userId="S::17049784@student.hhs.nl::1c9daa86-4a75-4b65-bc1d-ccf4368442d8" providerId="AD" clId="Web-{8328C991-E9A4-4758-B82F-E7C3A0410566}" dt="2020-11-27T12:14:39.940" v="1015" actId="20577"/>
        <pc:sldMkLst>
          <pc:docMk/>
          <pc:sldMk cId="1008243082" sldId="274"/>
        </pc:sldMkLst>
        <pc:spChg chg="mod">
          <ac:chgData name="Vos, Y.B. de (17049784)" userId="S::17049784@student.hhs.nl::1c9daa86-4a75-4b65-bc1d-ccf4368442d8" providerId="AD" clId="Web-{8328C991-E9A4-4758-B82F-E7C3A0410566}" dt="2020-11-27T11:23:58.207" v="456" actId="20577"/>
          <ac:spMkLst>
            <pc:docMk/>
            <pc:sldMk cId="1008243082" sldId="274"/>
            <ac:spMk id="2" creationId="{BA5DCEA3-A5A4-400D-84E9-BC2C191AB775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3:45.113" v="451" actId="20577"/>
          <ac:spMkLst>
            <pc:docMk/>
            <pc:sldMk cId="1008243082" sldId="274"/>
            <ac:spMk id="3" creationId="{2195205E-4F6F-4BED-884A-5D83369B266A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2:14:39.940" v="1015" actId="20577"/>
          <ac:spMkLst>
            <pc:docMk/>
            <pc:sldMk cId="1008243082" sldId="274"/>
            <ac:spMk id="4" creationId="{A603E842-4675-4050-9867-9418E251C83F}"/>
          </ac:spMkLst>
        </pc:spChg>
        <pc:picChg chg="add del mod">
          <ac:chgData name="Vos, Y.B. de (17049784)" userId="S::17049784@student.hhs.nl::1c9daa86-4a75-4b65-bc1d-ccf4368442d8" providerId="AD" clId="Web-{8328C991-E9A4-4758-B82F-E7C3A0410566}" dt="2020-11-27T12:12:07.124" v="947"/>
          <ac:picMkLst>
            <pc:docMk/>
            <pc:sldMk cId="1008243082" sldId="274"/>
            <ac:picMk id="6" creationId="{58E83C84-6A9B-4EED-A43F-D1143866D515}"/>
          </ac:picMkLst>
        </pc:picChg>
        <pc:picChg chg="add del mod">
          <ac:chgData name="Vos, Y.B. de (17049784)" userId="S::17049784@student.hhs.nl::1c9daa86-4a75-4b65-bc1d-ccf4368442d8" providerId="AD" clId="Web-{8328C991-E9A4-4758-B82F-E7C3A0410566}" dt="2020-11-27T12:12:25.781" v="952"/>
          <ac:picMkLst>
            <pc:docMk/>
            <pc:sldMk cId="1008243082" sldId="274"/>
            <ac:picMk id="7" creationId="{6C068790-F1CB-4E70-B077-35BE8F484CA3}"/>
          </ac:picMkLst>
        </pc:picChg>
        <pc:picChg chg="add mod">
          <ac:chgData name="Vos, Y.B. de (17049784)" userId="S::17049784@student.hhs.nl::1c9daa86-4a75-4b65-bc1d-ccf4368442d8" providerId="AD" clId="Web-{8328C991-E9A4-4758-B82F-E7C3A0410566}" dt="2020-11-27T12:12:39.656" v="956" actId="14100"/>
          <ac:picMkLst>
            <pc:docMk/>
            <pc:sldMk cId="1008243082" sldId="274"/>
            <ac:picMk id="8" creationId="{730B425A-8D6E-4391-B08E-D68A8131D7F0}"/>
          </ac:picMkLst>
        </pc:picChg>
      </pc:sldChg>
      <pc:sldChg chg="modSp new">
        <pc:chgData name="Vos, Y.B. de (17049784)" userId="S::17049784@student.hhs.nl::1c9daa86-4a75-4b65-bc1d-ccf4368442d8" providerId="AD" clId="Web-{8328C991-E9A4-4758-B82F-E7C3A0410566}" dt="2020-11-27T11:24:32.317" v="470" actId="20577"/>
        <pc:sldMkLst>
          <pc:docMk/>
          <pc:sldMk cId="2275715171" sldId="275"/>
        </pc:sldMkLst>
        <pc:spChg chg="mod">
          <ac:chgData name="Vos, Y.B. de (17049784)" userId="S::17049784@student.hhs.nl::1c9daa86-4a75-4b65-bc1d-ccf4368442d8" providerId="AD" clId="Web-{8328C991-E9A4-4758-B82F-E7C3A0410566}" dt="2020-11-27T11:24:27.879" v="465" actId="20577"/>
          <ac:spMkLst>
            <pc:docMk/>
            <pc:sldMk cId="2275715171" sldId="275"/>
            <ac:spMk id="2" creationId="{B25DD6FA-02DD-4BD2-BA79-2B04A8BD7E73}"/>
          </ac:spMkLst>
        </pc:spChg>
        <pc:spChg chg="mod">
          <ac:chgData name="Vos, Y.B. de (17049784)" userId="S::17049784@student.hhs.nl::1c9daa86-4a75-4b65-bc1d-ccf4368442d8" providerId="AD" clId="Web-{8328C991-E9A4-4758-B82F-E7C3A0410566}" dt="2020-11-27T11:24:32.317" v="470" actId="20577"/>
          <ac:spMkLst>
            <pc:docMk/>
            <pc:sldMk cId="2275715171" sldId="275"/>
            <ac:spMk id="3" creationId="{A045E2F7-9BBE-4EBF-8E6A-A695F232490C}"/>
          </ac:spMkLst>
        </pc:spChg>
      </pc:sldChg>
    </pc:docChg>
  </pc:docChgLst>
  <pc:docChgLst>
    <pc:chgData name="Vos, Y.B. de (17049784)" userId="S::17049784@student.hhs.nl::1c9daa86-4a75-4b65-bc1d-ccf4368442d8" providerId="AD" clId="Web-{F9508B7C-A40D-492E-A50B-68AD280BA353}"/>
    <pc:docChg chg="modSld">
      <pc:chgData name="Vos, Y.B. de (17049784)" userId="S::17049784@student.hhs.nl::1c9daa86-4a75-4b65-bc1d-ccf4368442d8" providerId="AD" clId="Web-{F9508B7C-A40D-492E-A50B-68AD280BA353}" dt="2020-11-27T12:33:38.686" v="328"/>
      <pc:docMkLst>
        <pc:docMk/>
      </pc:docMkLst>
      <pc:sldChg chg="addSp delSp modSp">
        <pc:chgData name="Vos, Y.B. de (17049784)" userId="S::17049784@student.hhs.nl::1c9daa86-4a75-4b65-bc1d-ccf4368442d8" providerId="AD" clId="Web-{F9508B7C-A40D-492E-A50B-68AD280BA353}" dt="2020-11-27T12:28:22.443" v="153"/>
        <pc:sldMkLst>
          <pc:docMk/>
          <pc:sldMk cId="3149686908" sldId="272"/>
        </pc:sldMkLst>
        <pc:spChg chg="add mod">
          <ac:chgData name="Vos, Y.B. de (17049784)" userId="S::17049784@student.hhs.nl::1c9daa86-4a75-4b65-bc1d-ccf4368442d8" providerId="AD" clId="Web-{F9508B7C-A40D-492E-A50B-68AD280BA353}" dt="2020-11-27T12:28:22.443" v="153"/>
          <ac:spMkLst>
            <pc:docMk/>
            <pc:sldMk cId="3149686908" sldId="272"/>
            <ac:spMk id="4" creationId="{E1656979-F95F-444B-B52D-BF5B413ADF3C}"/>
          </ac:spMkLst>
        </pc:spChg>
        <pc:spChg chg="mod">
          <ac:chgData name="Vos, Y.B. de (17049784)" userId="S::17049784@student.hhs.nl::1c9daa86-4a75-4b65-bc1d-ccf4368442d8" providerId="AD" clId="Web-{F9508B7C-A40D-492E-A50B-68AD280BA353}" dt="2020-11-27T12:27:15.551" v="144" actId="14100"/>
          <ac:spMkLst>
            <pc:docMk/>
            <pc:sldMk cId="3149686908" sldId="272"/>
            <ac:spMk id="5" creationId="{A4EF59B9-A9A5-48D4-BE0E-2629EA7F014C}"/>
          </ac:spMkLst>
        </pc:spChg>
        <pc:picChg chg="add del mod">
          <ac:chgData name="Vos, Y.B. de (17049784)" userId="S::17049784@student.hhs.nl::1c9daa86-4a75-4b65-bc1d-ccf4368442d8" providerId="AD" clId="Web-{F9508B7C-A40D-492E-A50B-68AD280BA353}" dt="2020-11-27T12:27:20.754" v="145" actId="14100"/>
          <ac:picMkLst>
            <pc:docMk/>
            <pc:sldMk cId="3149686908" sldId="272"/>
            <ac:picMk id="3" creationId="{28FF9452-C566-45FA-8104-3082A26FE160}"/>
          </ac:picMkLst>
        </pc:picChg>
      </pc:sldChg>
      <pc:sldChg chg="addSp modSp">
        <pc:chgData name="Vos, Y.B. de (17049784)" userId="S::17049784@student.hhs.nl::1c9daa86-4a75-4b65-bc1d-ccf4368442d8" providerId="AD" clId="Web-{F9508B7C-A40D-492E-A50B-68AD280BA353}" dt="2020-11-27T12:33:38.686" v="328"/>
        <pc:sldMkLst>
          <pc:docMk/>
          <pc:sldMk cId="1008243082" sldId="274"/>
        </pc:sldMkLst>
        <pc:spChg chg="mod">
          <ac:chgData name="Vos, Y.B. de (17049784)" userId="S::17049784@student.hhs.nl::1c9daa86-4a75-4b65-bc1d-ccf4368442d8" providerId="AD" clId="Web-{F9508B7C-A40D-492E-A50B-68AD280BA353}" dt="2020-11-27T12:33:23.795" v="326" actId="20577"/>
          <ac:spMkLst>
            <pc:docMk/>
            <pc:sldMk cId="1008243082" sldId="274"/>
            <ac:spMk id="4" creationId="{A603E842-4675-4050-9867-9418E251C83F}"/>
          </ac:spMkLst>
        </pc:spChg>
        <pc:spChg chg="add mod">
          <ac:chgData name="Vos, Y.B. de (17049784)" userId="S::17049784@student.hhs.nl::1c9daa86-4a75-4b65-bc1d-ccf4368442d8" providerId="AD" clId="Web-{F9508B7C-A40D-492E-A50B-68AD280BA353}" dt="2020-11-27T12:33:38.686" v="328"/>
          <ac:spMkLst>
            <pc:docMk/>
            <pc:sldMk cId="1008243082" sldId="274"/>
            <ac:spMk id="7" creationId="{53FCD45C-759E-4049-9E98-AFD8552B53D6}"/>
          </ac:spMkLst>
        </pc:spChg>
        <pc:picChg chg="add mod">
          <ac:chgData name="Vos, Y.B. de (17049784)" userId="S::17049784@student.hhs.nl::1c9daa86-4a75-4b65-bc1d-ccf4368442d8" providerId="AD" clId="Web-{F9508B7C-A40D-492E-A50B-68AD280BA353}" dt="2020-11-27T12:19:50.837" v="66" actId="1076"/>
          <ac:picMkLst>
            <pc:docMk/>
            <pc:sldMk cId="1008243082" sldId="274"/>
            <ac:picMk id="6" creationId="{0CF7820B-73E0-4F33-B78A-7BF072F8C43B}"/>
          </ac:picMkLst>
        </pc:picChg>
        <pc:picChg chg="mod">
          <ac:chgData name="Vos, Y.B. de (17049784)" userId="S::17049784@student.hhs.nl::1c9daa86-4a75-4b65-bc1d-ccf4368442d8" providerId="AD" clId="Web-{F9508B7C-A40D-492E-A50B-68AD280BA353}" dt="2020-11-27T12:20:01.540" v="67" actId="1076"/>
          <ac:picMkLst>
            <pc:docMk/>
            <pc:sldMk cId="1008243082" sldId="274"/>
            <ac:picMk id="8" creationId="{730B425A-8D6E-4391-B08E-D68A8131D7F0}"/>
          </ac:picMkLst>
        </pc:picChg>
      </pc:sldChg>
      <pc:sldChg chg="addSp delSp modSp">
        <pc:chgData name="Vos, Y.B. de (17049784)" userId="S::17049784@student.hhs.nl::1c9daa86-4a75-4b65-bc1d-ccf4368442d8" providerId="AD" clId="Web-{F9508B7C-A40D-492E-A50B-68AD280BA353}" dt="2020-11-27T12:30:40.572" v="209" actId="1076"/>
        <pc:sldMkLst>
          <pc:docMk/>
          <pc:sldMk cId="2275715171" sldId="275"/>
        </pc:sldMkLst>
        <pc:spChg chg="mod">
          <ac:chgData name="Vos, Y.B. de (17049784)" userId="S::17049784@student.hhs.nl::1c9daa86-4a75-4b65-bc1d-ccf4368442d8" providerId="AD" clId="Web-{F9508B7C-A40D-492E-A50B-68AD280BA353}" dt="2020-11-27T12:30:31.228" v="206" actId="20577"/>
          <ac:spMkLst>
            <pc:docMk/>
            <pc:sldMk cId="2275715171" sldId="275"/>
            <ac:spMk id="3" creationId="{A045E2F7-9BBE-4EBF-8E6A-A695F232490C}"/>
          </ac:spMkLst>
        </pc:spChg>
        <pc:spChg chg="del mod">
          <ac:chgData name="Vos, Y.B. de (17049784)" userId="S::17049784@student.hhs.nl::1c9daa86-4a75-4b65-bc1d-ccf4368442d8" providerId="AD" clId="Web-{F9508B7C-A40D-492E-A50B-68AD280BA353}" dt="2020-11-27T12:22:39.029" v="123"/>
          <ac:spMkLst>
            <pc:docMk/>
            <pc:sldMk cId="2275715171" sldId="275"/>
            <ac:spMk id="4" creationId="{9E22AF3A-2F2B-40A7-9D05-1588A6E4DB87}"/>
          </ac:spMkLst>
        </pc:spChg>
        <pc:spChg chg="add del mod">
          <ac:chgData name="Vos, Y.B. de (17049784)" userId="S::17049784@student.hhs.nl::1c9daa86-4a75-4b65-bc1d-ccf4368442d8" providerId="AD" clId="Web-{F9508B7C-A40D-492E-A50B-68AD280BA353}" dt="2020-11-27T12:30:27.462" v="189"/>
          <ac:spMkLst>
            <pc:docMk/>
            <pc:sldMk cId="2275715171" sldId="275"/>
            <ac:spMk id="6" creationId="{EFFF3991-73AF-4122-866C-F86DF2E6CCF9}"/>
          </ac:spMkLst>
        </pc:spChg>
        <pc:picChg chg="mod">
          <ac:chgData name="Vos, Y.B. de (17049784)" userId="S::17049784@student.hhs.nl::1c9daa86-4a75-4b65-bc1d-ccf4368442d8" providerId="AD" clId="Web-{F9508B7C-A40D-492E-A50B-68AD280BA353}" dt="2020-11-27T12:29:20.164" v="155" actId="1076"/>
          <ac:picMkLst>
            <pc:docMk/>
            <pc:sldMk cId="2275715171" sldId="275"/>
            <ac:picMk id="4" creationId="{5369BB13-E476-4FB9-AE07-83AC218DAEAC}"/>
          </ac:picMkLst>
        </pc:picChg>
        <pc:picChg chg="add mod">
          <ac:chgData name="Vos, Y.B. de (17049784)" userId="S::17049784@student.hhs.nl::1c9daa86-4a75-4b65-bc1d-ccf4368442d8" providerId="AD" clId="Web-{F9508B7C-A40D-492E-A50B-68AD280BA353}" dt="2020-11-27T12:26:12.768" v="132" actId="14100"/>
          <ac:picMkLst>
            <pc:docMk/>
            <pc:sldMk cId="2275715171" sldId="275"/>
            <ac:picMk id="6" creationId="{4C189BC1-5536-4B70-8A24-3FC473CBAE2F}"/>
          </ac:picMkLst>
        </pc:picChg>
        <pc:picChg chg="add mod">
          <ac:chgData name="Vos, Y.B. de (17049784)" userId="S::17049784@student.hhs.nl::1c9daa86-4a75-4b65-bc1d-ccf4368442d8" providerId="AD" clId="Web-{F9508B7C-A40D-492E-A50B-68AD280BA353}" dt="2020-11-27T12:30:40.572" v="209" actId="1076"/>
          <ac:picMkLst>
            <pc:docMk/>
            <pc:sldMk cId="2275715171" sldId="275"/>
            <ac:picMk id="7" creationId="{61CD9079-609C-400D-8C15-1A47DA96F8DD}"/>
          </ac:picMkLst>
        </pc:picChg>
      </pc:sldChg>
    </pc:docChg>
  </pc:docChgLst>
  <pc:docChgLst>
    <pc:chgData name="Buurman, O.M. den (17006465)" userId="S::17006465@student.hhs.nl::8b129f0d-8a7c-48af-bf22-b8e2b66ee264" providerId="AD" clId="Web-{4F4B7E91-46DF-4B81-A220-7F0396BEDAC0}"/>
    <pc:docChg chg="modSld">
      <pc:chgData name="Buurman, O.M. den (17006465)" userId="S::17006465@student.hhs.nl::8b129f0d-8a7c-48af-bf22-b8e2b66ee264" providerId="AD" clId="Web-{4F4B7E91-46DF-4B81-A220-7F0396BEDAC0}" dt="2020-11-27T12:17:28.004" v="5" actId="1076"/>
      <pc:docMkLst>
        <pc:docMk/>
      </pc:docMkLst>
      <pc:sldChg chg="addSp modSp">
        <pc:chgData name="Buurman, O.M. den (17006465)" userId="S::17006465@student.hhs.nl::8b129f0d-8a7c-48af-bf22-b8e2b66ee264" providerId="AD" clId="Web-{4F4B7E91-46DF-4B81-A220-7F0396BEDAC0}" dt="2020-11-27T12:17:28.004" v="5" actId="1076"/>
        <pc:sldMkLst>
          <pc:docMk/>
          <pc:sldMk cId="3149686908" sldId="272"/>
        </pc:sldMkLst>
        <pc:picChg chg="add mod">
          <ac:chgData name="Buurman, O.M. den (17006465)" userId="S::17006465@student.hhs.nl::8b129f0d-8a7c-48af-bf22-b8e2b66ee264" providerId="AD" clId="Web-{4F4B7E91-46DF-4B81-A220-7F0396BEDAC0}" dt="2020-11-27T12:17:28.004" v="5" actId="1076"/>
          <ac:picMkLst>
            <pc:docMk/>
            <pc:sldMk cId="3149686908" sldId="272"/>
            <ac:picMk id="3" creationId="{28FF9452-C566-45FA-8104-3082A26FE160}"/>
          </ac:picMkLst>
        </pc:picChg>
      </pc:sldChg>
    </pc:docChg>
  </pc:docChgLst>
  <pc:docChgLst>
    <pc:chgData name="Buurman, O.M. den (17006465)" userId="8b129f0d-8a7c-48af-bf22-b8e2b66ee264" providerId="ADAL" clId="{2CAD565C-4A27-4EDF-85A9-79A71F2004FF}"/>
    <pc:docChg chg="custSel addSld delSld modSld">
      <pc:chgData name="Buurman, O.M. den (17006465)" userId="8b129f0d-8a7c-48af-bf22-b8e2b66ee264" providerId="ADAL" clId="{2CAD565C-4A27-4EDF-85A9-79A71F2004FF}" dt="2020-11-21T14:19:10.024" v="21" actId="47"/>
      <pc:docMkLst>
        <pc:docMk/>
      </pc:docMkLst>
      <pc:sldChg chg="modSp mod">
        <pc:chgData name="Buurman, O.M. den (17006465)" userId="8b129f0d-8a7c-48af-bf22-b8e2b66ee264" providerId="ADAL" clId="{2CAD565C-4A27-4EDF-85A9-79A71F2004FF}" dt="2020-11-21T14:16:53.624" v="10" actId="20577"/>
        <pc:sldMkLst>
          <pc:docMk/>
          <pc:sldMk cId="0" sldId="256"/>
        </pc:sldMkLst>
        <pc:spChg chg="mod">
          <ac:chgData name="Buurman, O.M. den (17006465)" userId="8b129f0d-8a7c-48af-bf22-b8e2b66ee264" providerId="ADAL" clId="{2CAD565C-4A27-4EDF-85A9-79A71F2004FF}" dt="2020-11-21T14:16:40.103" v="2" actId="20577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Buurman, O.M. den (17006465)" userId="8b129f0d-8a7c-48af-bf22-b8e2b66ee264" providerId="ADAL" clId="{2CAD565C-4A27-4EDF-85A9-79A71F2004FF}" dt="2020-11-21T14:16:53.624" v="10" actId="20577"/>
          <ac:spMkLst>
            <pc:docMk/>
            <pc:sldMk cId="0" sldId="256"/>
            <ac:spMk id="167" creationId="{00000000-0000-0000-0000-000000000000}"/>
          </ac:spMkLst>
        </pc:spChg>
      </pc:sldChg>
      <pc:sldChg chg="add del">
        <pc:chgData name="Buurman, O.M. den (17006465)" userId="8b129f0d-8a7c-48af-bf22-b8e2b66ee264" providerId="ADAL" clId="{2CAD565C-4A27-4EDF-85A9-79A71F2004FF}" dt="2020-11-21T14:19:10.024" v="21" actId="47"/>
        <pc:sldMkLst>
          <pc:docMk/>
          <pc:sldMk cId="2958283431" sldId="268"/>
        </pc:sldMkLst>
      </pc:sldChg>
      <pc:sldChg chg="add del">
        <pc:chgData name="Buurman, O.M. den (17006465)" userId="8b129f0d-8a7c-48af-bf22-b8e2b66ee264" providerId="ADAL" clId="{2CAD565C-4A27-4EDF-85A9-79A71F2004FF}" dt="2020-11-21T14:19:08.546" v="20" actId="47"/>
        <pc:sldMkLst>
          <pc:docMk/>
          <pc:sldMk cId="4087883332" sldId="269"/>
        </pc:sldMkLst>
      </pc:sldChg>
      <pc:sldChg chg="addSp delSp modSp add mod">
        <pc:chgData name="Buurman, O.M. den (17006465)" userId="8b129f0d-8a7c-48af-bf22-b8e2b66ee264" providerId="ADAL" clId="{2CAD565C-4A27-4EDF-85A9-79A71F2004FF}" dt="2020-11-21T14:17:46.236" v="19" actId="1076"/>
        <pc:sldMkLst>
          <pc:docMk/>
          <pc:sldMk cId="2420295914" sldId="270"/>
        </pc:sldMkLst>
        <pc:spChg chg="add mod">
          <ac:chgData name="Buurman, O.M. den (17006465)" userId="8b129f0d-8a7c-48af-bf22-b8e2b66ee264" providerId="ADAL" clId="{2CAD565C-4A27-4EDF-85A9-79A71F2004FF}" dt="2020-11-21T14:17:17.816" v="14" actId="478"/>
          <ac:spMkLst>
            <pc:docMk/>
            <pc:sldMk cId="2420295914" sldId="270"/>
            <ac:spMk id="4" creationId="{C2649964-E7CF-4C4F-A3CB-899BB25FF06D}"/>
          </ac:spMkLst>
        </pc:spChg>
        <pc:spChg chg="del">
          <ac:chgData name="Buurman, O.M. den (17006465)" userId="8b129f0d-8a7c-48af-bf22-b8e2b66ee264" providerId="ADAL" clId="{2CAD565C-4A27-4EDF-85A9-79A71F2004FF}" dt="2020-11-21T14:17:17.816" v="14" actId="478"/>
          <ac:spMkLst>
            <pc:docMk/>
            <pc:sldMk cId="2420295914" sldId="270"/>
            <ac:spMk id="170" creationId="{00000000-0000-0000-0000-000000000000}"/>
          </ac:spMkLst>
        </pc:spChg>
        <pc:picChg chg="add mod">
          <ac:chgData name="Buurman, O.M. den (17006465)" userId="8b129f0d-8a7c-48af-bf22-b8e2b66ee264" providerId="ADAL" clId="{2CAD565C-4A27-4EDF-85A9-79A71F2004FF}" dt="2020-11-21T14:17:46.236" v="19" actId="1076"/>
          <ac:picMkLst>
            <pc:docMk/>
            <pc:sldMk cId="2420295914" sldId="270"/>
            <ac:picMk id="6" creationId="{8B955C00-CE5C-44F7-B625-1EE66FD69704}"/>
          </ac:picMkLst>
        </pc:picChg>
      </pc:sldChg>
    </pc:docChg>
  </pc:docChgLst>
  <pc:docChgLst>
    <pc:chgData name="Buurman, O.M. den (17006465)" userId="8b129f0d-8a7c-48af-bf22-b8e2b66ee264" providerId="ADAL" clId="{FF7A1569-0CC6-4280-B80A-BCC68B6D5533}"/>
    <pc:docChg chg="undo custSel addSld delSld modSld sldOrd">
      <pc:chgData name="Buurman, O.M. den (17006465)" userId="8b129f0d-8a7c-48af-bf22-b8e2b66ee264" providerId="ADAL" clId="{FF7A1569-0CC6-4280-B80A-BCC68B6D5533}" dt="2020-11-22T20:33:42.555" v="485" actId="948"/>
      <pc:docMkLst>
        <pc:docMk/>
      </pc:docMkLst>
      <pc:sldChg chg="addSp delSp modSp mod ord">
        <pc:chgData name="Buurman, O.M. den (17006465)" userId="8b129f0d-8a7c-48af-bf22-b8e2b66ee264" providerId="ADAL" clId="{FF7A1569-0CC6-4280-B80A-BCC68B6D5533}" dt="2020-11-22T20:19:59.944" v="361" actId="14100"/>
        <pc:sldMkLst>
          <pc:docMk/>
          <pc:sldMk cId="0" sldId="257"/>
        </pc:sldMkLst>
        <pc:spChg chg="mod">
          <ac:chgData name="Buurman, O.M. den (17006465)" userId="8b129f0d-8a7c-48af-bf22-b8e2b66ee264" providerId="ADAL" clId="{FF7A1569-0CC6-4280-B80A-BCC68B6D5533}" dt="2020-11-22T19:08:38.177" v="19" actId="20577"/>
          <ac:spMkLst>
            <pc:docMk/>
            <pc:sldMk cId="0" sldId="257"/>
            <ac:spMk id="169" creationId="{00000000-0000-0000-0000-000000000000}"/>
          </ac:spMkLst>
        </pc:spChg>
        <pc:spChg chg="mod">
          <ac:chgData name="Buurman, O.M. den (17006465)" userId="8b129f0d-8a7c-48af-bf22-b8e2b66ee264" providerId="ADAL" clId="{FF7A1569-0CC6-4280-B80A-BCC68B6D5533}" dt="2020-11-22T19:09:07.405" v="109" actId="20577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Buurman, O.M. den (17006465)" userId="8b129f0d-8a7c-48af-bf22-b8e2b66ee264" providerId="ADAL" clId="{FF7A1569-0CC6-4280-B80A-BCC68B6D5533}" dt="2020-11-22T20:07:09.347" v="299" actId="20577"/>
          <ac:spMkLst>
            <pc:docMk/>
            <pc:sldMk cId="0" sldId="257"/>
            <ac:spMk id="171" creationId="{00000000-0000-0000-0000-000000000000}"/>
          </ac:spMkLst>
        </pc:spChg>
        <pc:picChg chg="add del mod">
          <ac:chgData name="Buurman, O.M. den (17006465)" userId="8b129f0d-8a7c-48af-bf22-b8e2b66ee264" providerId="ADAL" clId="{FF7A1569-0CC6-4280-B80A-BCC68B6D5533}" dt="2020-11-22T20:19:52.240" v="358" actId="478"/>
          <ac:picMkLst>
            <pc:docMk/>
            <pc:sldMk cId="0" sldId="257"/>
            <ac:picMk id="3" creationId="{1767D76A-86E8-486E-B6E1-B74F4FD9F81F}"/>
          </ac:picMkLst>
        </pc:picChg>
        <pc:picChg chg="add del mod">
          <ac:chgData name="Buurman, O.M. den (17006465)" userId="8b129f0d-8a7c-48af-bf22-b8e2b66ee264" providerId="ADAL" clId="{FF7A1569-0CC6-4280-B80A-BCC68B6D5533}" dt="2020-11-22T20:15:00.707" v="347" actId="478"/>
          <ac:picMkLst>
            <pc:docMk/>
            <pc:sldMk cId="0" sldId="257"/>
            <ac:picMk id="4" creationId="{6CB51870-30C3-43C1-A211-B635B0A975EC}"/>
          </ac:picMkLst>
        </pc:picChg>
        <pc:picChg chg="add del mod">
          <ac:chgData name="Buurman, O.M. den (17006465)" userId="8b129f0d-8a7c-48af-bf22-b8e2b66ee264" providerId="ADAL" clId="{FF7A1569-0CC6-4280-B80A-BCC68B6D5533}" dt="2020-11-22T20:15:48.738" v="357" actId="478"/>
          <ac:picMkLst>
            <pc:docMk/>
            <pc:sldMk cId="0" sldId="257"/>
            <ac:picMk id="5" creationId="{12EF6532-A984-4C55-8D1B-608A5F6EBF14}"/>
          </ac:picMkLst>
        </pc:picChg>
        <pc:picChg chg="add del mod">
          <ac:chgData name="Buurman, O.M. den (17006465)" userId="8b129f0d-8a7c-48af-bf22-b8e2b66ee264" providerId="ADAL" clId="{FF7A1569-0CC6-4280-B80A-BCC68B6D5533}" dt="2020-11-22T20:15:48.299" v="356" actId="478"/>
          <ac:picMkLst>
            <pc:docMk/>
            <pc:sldMk cId="0" sldId="257"/>
            <ac:picMk id="6" creationId="{1EDB0150-4EA1-45F5-BB41-1C689B450560}"/>
          </ac:picMkLst>
        </pc:picChg>
        <pc:picChg chg="add mod">
          <ac:chgData name="Buurman, O.M. den (17006465)" userId="8b129f0d-8a7c-48af-bf22-b8e2b66ee264" providerId="ADAL" clId="{FF7A1569-0CC6-4280-B80A-BCC68B6D5533}" dt="2020-11-22T20:19:59.944" v="361" actId="14100"/>
          <ac:picMkLst>
            <pc:docMk/>
            <pc:sldMk cId="0" sldId="257"/>
            <ac:picMk id="7" creationId="{9CA440D0-DBF6-4272-B5B8-C93328D3B65F}"/>
          </ac:picMkLst>
        </pc:picChg>
      </pc:sldChg>
      <pc:sldChg chg="modSp mod">
        <pc:chgData name="Buurman, O.M. den (17006465)" userId="8b129f0d-8a7c-48af-bf22-b8e2b66ee264" providerId="ADAL" clId="{FF7A1569-0CC6-4280-B80A-BCC68B6D5533}" dt="2020-11-22T20:33:07.028" v="480" actId="20577"/>
        <pc:sldMkLst>
          <pc:docMk/>
          <pc:sldMk cId="0" sldId="261"/>
        </pc:sldMkLst>
        <pc:spChg chg="mod">
          <ac:chgData name="Buurman, O.M. den (17006465)" userId="8b129f0d-8a7c-48af-bf22-b8e2b66ee264" providerId="ADAL" clId="{FF7A1569-0CC6-4280-B80A-BCC68B6D5533}" dt="2020-11-22T20:33:07.028" v="480" actId="20577"/>
          <ac:spMkLst>
            <pc:docMk/>
            <pc:sldMk cId="0" sldId="261"/>
            <ac:spMk id="8" creationId="{BE4F1C19-D12A-4DC7-A4AF-33E4EDBBE53A}"/>
          </ac:spMkLst>
        </pc:spChg>
      </pc:sldChg>
      <pc:sldChg chg="del">
        <pc:chgData name="Buurman, O.M. den (17006465)" userId="8b129f0d-8a7c-48af-bf22-b8e2b66ee264" providerId="ADAL" clId="{FF7A1569-0CC6-4280-B80A-BCC68B6D5533}" dt="2020-11-22T20:07:21.493" v="301" actId="47"/>
        <pc:sldMkLst>
          <pc:docMk/>
          <pc:sldMk cId="2106957071" sldId="264"/>
        </pc:sldMkLst>
      </pc:sldChg>
      <pc:sldChg chg="del">
        <pc:chgData name="Buurman, O.M. den (17006465)" userId="8b129f0d-8a7c-48af-bf22-b8e2b66ee264" providerId="ADAL" clId="{FF7A1569-0CC6-4280-B80A-BCC68B6D5533}" dt="2020-11-22T20:07:17.751" v="300" actId="47"/>
        <pc:sldMkLst>
          <pc:docMk/>
          <pc:sldMk cId="1564120194" sldId="267"/>
        </pc:sldMkLst>
      </pc:sldChg>
      <pc:sldChg chg="addSp delSp modSp mod">
        <pc:chgData name="Buurman, O.M. den (17006465)" userId="8b129f0d-8a7c-48af-bf22-b8e2b66ee264" providerId="ADAL" clId="{FF7A1569-0CC6-4280-B80A-BCC68B6D5533}" dt="2020-11-22T20:33:42.555" v="485" actId="948"/>
        <pc:sldMkLst>
          <pc:docMk/>
          <pc:sldMk cId="2420295914" sldId="270"/>
        </pc:sldMkLst>
        <pc:spChg chg="mod">
          <ac:chgData name="Buurman, O.M. den (17006465)" userId="8b129f0d-8a7c-48af-bf22-b8e2b66ee264" providerId="ADAL" clId="{FF7A1569-0CC6-4280-B80A-BCC68B6D5533}" dt="2020-11-22T20:33:42.555" v="485" actId="948"/>
          <ac:spMkLst>
            <pc:docMk/>
            <pc:sldMk cId="2420295914" sldId="270"/>
            <ac:spMk id="4" creationId="{C2649964-E7CF-4C4F-A3CB-899BB25FF06D}"/>
          </ac:spMkLst>
        </pc:spChg>
        <pc:spChg chg="mod">
          <ac:chgData name="Buurman, O.M. den (17006465)" userId="8b129f0d-8a7c-48af-bf22-b8e2b66ee264" providerId="ADAL" clId="{FF7A1569-0CC6-4280-B80A-BCC68B6D5533}" dt="2020-11-22T19:33:48.377" v="137" actId="20577"/>
          <ac:spMkLst>
            <pc:docMk/>
            <pc:sldMk cId="2420295914" sldId="270"/>
            <ac:spMk id="169" creationId="{00000000-0000-0000-0000-000000000000}"/>
          </ac:spMkLst>
        </pc:spChg>
        <pc:spChg chg="mod">
          <ac:chgData name="Buurman, O.M. den (17006465)" userId="8b129f0d-8a7c-48af-bf22-b8e2b66ee264" providerId="ADAL" clId="{FF7A1569-0CC6-4280-B80A-BCC68B6D5533}" dt="2020-11-22T20:06:57.776" v="276" actId="20577"/>
          <ac:spMkLst>
            <pc:docMk/>
            <pc:sldMk cId="2420295914" sldId="270"/>
            <ac:spMk id="171" creationId="{00000000-0000-0000-0000-000000000000}"/>
          </ac:spMkLst>
        </pc:spChg>
        <pc:picChg chg="add mod">
          <ac:chgData name="Buurman, O.M. den (17006465)" userId="8b129f0d-8a7c-48af-bf22-b8e2b66ee264" providerId="ADAL" clId="{FF7A1569-0CC6-4280-B80A-BCC68B6D5533}" dt="2020-11-22T19:34:58.321" v="145" actId="14100"/>
          <ac:picMkLst>
            <pc:docMk/>
            <pc:sldMk cId="2420295914" sldId="270"/>
            <ac:picMk id="5" creationId="{1FAF1382-0060-42CC-A757-52F7B3A370C8}"/>
          </ac:picMkLst>
        </pc:picChg>
        <pc:picChg chg="del mod">
          <ac:chgData name="Buurman, O.M. den (17006465)" userId="8b129f0d-8a7c-48af-bf22-b8e2b66ee264" providerId="ADAL" clId="{FF7A1569-0CC6-4280-B80A-BCC68B6D5533}" dt="2020-11-22T19:34:48.080" v="142" actId="478"/>
          <ac:picMkLst>
            <pc:docMk/>
            <pc:sldMk cId="2420295914" sldId="270"/>
            <ac:picMk id="6" creationId="{8B955C00-CE5C-44F7-B625-1EE66FD69704}"/>
          </ac:picMkLst>
        </pc:picChg>
      </pc:sldChg>
      <pc:sldChg chg="add ord">
        <pc:chgData name="Buurman, O.M. den (17006465)" userId="8b129f0d-8a7c-48af-bf22-b8e2b66ee264" providerId="ADAL" clId="{FF7A1569-0CC6-4280-B80A-BCC68B6D5533}" dt="2020-11-22T19:03:35.098" v="2"/>
        <pc:sldMkLst>
          <pc:docMk/>
          <pc:sldMk cId="0" sldId="271"/>
        </pc:sldMkLst>
      </pc:sldChg>
      <pc:sldChg chg="addSp delSp modSp add mod">
        <pc:chgData name="Buurman, O.M. den (17006465)" userId="8b129f0d-8a7c-48af-bf22-b8e2b66ee264" providerId="ADAL" clId="{FF7A1569-0CC6-4280-B80A-BCC68B6D5533}" dt="2020-11-22T20:31:46.298" v="443" actId="14100"/>
        <pc:sldMkLst>
          <pc:docMk/>
          <pc:sldMk cId="3149686908" sldId="272"/>
        </pc:sldMkLst>
        <pc:spChg chg="mod">
          <ac:chgData name="Buurman, O.M. den (17006465)" userId="8b129f0d-8a7c-48af-bf22-b8e2b66ee264" providerId="ADAL" clId="{FF7A1569-0CC6-4280-B80A-BCC68B6D5533}" dt="2020-11-22T20:31:46.298" v="443" actId="14100"/>
          <ac:spMkLst>
            <pc:docMk/>
            <pc:sldMk cId="3149686908" sldId="272"/>
            <ac:spMk id="4" creationId="{C2649964-E7CF-4C4F-A3CB-899BB25FF06D}"/>
          </ac:spMkLst>
        </pc:spChg>
        <pc:spChg chg="mod">
          <ac:chgData name="Buurman, O.M. den (17006465)" userId="8b129f0d-8a7c-48af-bf22-b8e2b66ee264" providerId="ADAL" clId="{FF7A1569-0CC6-4280-B80A-BCC68B6D5533}" dt="2020-11-22T20:07:03.058" v="284" actId="20577"/>
          <ac:spMkLst>
            <pc:docMk/>
            <pc:sldMk cId="3149686908" sldId="272"/>
            <ac:spMk id="171" creationId="{00000000-0000-0000-0000-000000000000}"/>
          </ac:spMkLst>
        </pc:spChg>
        <pc:picChg chg="del">
          <ac:chgData name="Buurman, O.M. den (17006465)" userId="8b129f0d-8a7c-48af-bf22-b8e2b66ee264" providerId="ADAL" clId="{FF7A1569-0CC6-4280-B80A-BCC68B6D5533}" dt="2020-11-22T19:35:37.474" v="151" actId="478"/>
          <ac:picMkLst>
            <pc:docMk/>
            <pc:sldMk cId="3149686908" sldId="272"/>
            <ac:picMk id="5" creationId="{1FAF1382-0060-42CC-A757-52F7B3A370C8}"/>
          </ac:picMkLst>
        </pc:picChg>
        <pc:picChg chg="add mod">
          <ac:chgData name="Buurman, O.M. den (17006465)" userId="8b129f0d-8a7c-48af-bf22-b8e2b66ee264" providerId="ADAL" clId="{FF7A1569-0CC6-4280-B80A-BCC68B6D5533}" dt="2020-11-22T19:35:48.907" v="153" actId="1076"/>
          <ac:picMkLst>
            <pc:docMk/>
            <pc:sldMk cId="3149686908" sldId="272"/>
            <ac:picMk id="6" creationId="{12BF314B-6942-4981-BA4E-C7AA86F1A21F}"/>
          </ac:picMkLst>
        </pc:picChg>
      </pc:sldChg>
      <pc:sldChg chg="add del">
        <pc:chgData name="Buurman, O.M. den (17006465)" userId="8b129f0d-8a7c-48af-bf22-b8e2b66ee264" providerId="ADAL" clId="{FF7A1569-0CC6-4280-B80A-BCC68B6D5533}" dt="2020-11-22T20:30:42.588" v="362" actId="47"/>
        <pc:sldMkLst>
          <pc:docMk/>
          <pc:sldMk cId="2058934632" sldId="273"/>
        </pc:sldMkLst>
      </pc:sldChg>
    </pc:docChg>
  </pc:docChgLst>
  <pc:docChgLst>
    <pc:chgData name="Buurman, O.M. den (17006465)" userId="S::17006465@student.hhs.nl::8b129f0d-8a7c-48af-bf22-b8e2b66ee264" providerId="AD" clId="Web-{8977D299-1D3F-414F-943C-B3641EFCAAA6}"/>
    <pc:docChg chg="modSld">
      <pc:chgData name="Buurman, O.M. den (17006465)" userId="S::17006465@student.hhs.nl::8b129f0d-8a7c-48af-bf22-b8e2b66ee264" providerId="AD" clId="Web-{8977D299-1D3F-414F-943C-B3641EFCAAA6}" dt="2020-11-27T12:31:36.724" v="18"/>
      <pc:docMkLst>
        <pc:docMk/>
      </pc:docMkLst>
      <pc:sldChg chg="addSp delSp modSp">
        <pc:chgData name="Buurman, O.M. den (17006465)" userId="S::17006465@student.hhs.nl::8b129f0d-8a7c-48af-bf22-b8e2b66ee264" providerId="AD" clId="Web-{8977D299-1D3F-414F-943C-B3641EFCAAA6}" dt="2020-11-27T12:31:36.724" v="18"/>
        <pc:sldMkLst>
          <pc:docMk/>
          <pc:sldMk cId="2275715171" sldId="275"/>
        </pc:sldMkLst>
        <pc:picChg chg="add del mod">
          <ac:chgData name="Buurman, O.M. den (17006465)" userId="S::17006465@student.hhs.nl::8b129f0d-8a7c-48af-bf22-b8e2b66ee264" providerId="AD" clId="Web-{8977D299-1D3F-414F-943C-B3641EFCAAA6}" dt="2020-11-27T12:31:36.724" v="18"/>
          <ac:picMkLst>
            <pc:docMk/>
            <pc:sldMk cId="2275715171" sldId="275"/>
            <ac:picMk id="4" creationId="{5369BB13-E476-4FB9-AE07-83AC218DAEAC}"/>
          </ac:picMkLst>
        </pc:picChg>
        <pc:picChg chg="del">
          <ac:chgData name="Buurman, O.M. den (17006465)" userId="S::17006465@student.hhs.nl::8b129f0d-8a7c-48af-bf22-b8e2b66ee264" providerId="AD" clId="Web-{8977D299-1D3F-414F-943C-B3641EFCAAA6}" dt="2020-11-27T12:28:11.219" v="0"/>
          <ac:picMkLst>
            <pc:docMk/>
            <pc:sldMk cId="2275715171" sldId="275"/>
            <ac:picMk id="6" creationId="{4C189BC1-5536-4B70-8A24-3FC473CBAE2F}"/>
          </ac:picMkLst>
        </pc:picChg>
        <pc:picChg chg="mod">
          <ac:chgData name="Buurman, O.M. den (17006465)" userId="S::17006465@student.hhs.nl::8b129f0d-8a7c-48af-bf22-b8e2b66ee264" providerId="AD" clId="Web-{8977D299-1D3F-414F-943C-B3641EFCAAA6}" dt="2020-11-27T12:28:56.861" v="11" actId="14100"/>
          <ac:picMkLst>
            <pc:docMk/>
            <pc:sldMk cId="2275715171" sldId="275"/>
            <ac:picMk id="7" creationId="{61CD9079-609C-400D-8C15-1A47DA96F8DD}"/>
          </ac:picMkLst>
        </pc:picChg>
        <pc:picChg chg="add mod">
          <ac:chgData name="Buurman, O.M. den (17006465)" userId="S::17006465@student.hhs.nl::8b129f0d-8a7c-48af-bf22-b8e2b66ee264" providerId="AD" clId="Web-{8977D299-1D3F-414F-943C-B3641EFCAAA6}" dt="2020-11-27T12:31:28.677" v="17" actId="14100"/>
          <ac:picMkLst>
            <pc:docMk/>
            <pc:sldMk cId="2275715171" sldId="275"/>
            <ac:picMk id="8" creationId="{67395C1D-E957-4F80-B11D-87612BD0E2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17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4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3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ano – week 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 lIns="50800" tIns="50800" rIns="50800" bIns="50800" anchor="t">
            <a:noAutofit/>
          </a:bodyPr>
          <a:lstStyle>
            <a:lvl1pPr defTabSz="792479">
              <a:defRPr sz="29088"/>
            </a:lvl1pPr>
          </a:lstStyle>
          <a:p>
            <a:r>
              <a:rPr sz="24200"/>
              <a:t>Nano – week </a:t>
            </a:r>
            <a:r>
              <a:rPr lang="en-US" sz="24200"/>
              <a:t>12</a:t>
            </a:r>
            <a:endParaRPr sz="24200"/>
          </a:p>
        </p:txBody>
      </p:sp>
      <p:sp>
        <p:nvSpPr>
          <p:cNvPr id="167" name="07/09 – 11/09…"/>
          <p:cNvSpPr txBox="1">
            <a:spLocks noGrp="1"/>
          </p:cNvSpPr>
          <p:nvPr>
            <p:ph type="body" sz="quarter" idx="1"/>
          </p:nvPr>
        </p:nvSpPr>
        <p:spPr>
          <a:xfrm>
            <a:off x="1524000" y="5798457"/>
            <a:ext cx="22860000" cy="2540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7244">
              <a:spcBef>
                <a:spcPts val="3100"/>
              </a:spcBef>
              <a:defRPr sz="7623"/>
            </a:pPr>
            <a:r>
              <a:rPr lang="en-US" sz="4800"/>
              <a:t>2</a:t>
            </a:r>
            <a:r>
              <a:rPr sz="4800"/>
              <a:t>/</a:t>
            </a:r>
            <a:r>
              <a:rPr lang="en-US" sz="4800"/>
              <a:t>11</a:t>
            </a:r>
            <a:r>
              <a:rPr sz="4800"/>
              <a:t> – </a:t>
            </a:r>
            <a:r>
              <a:rPr lang="en-US" sz="4800"/>
              <a:t>27</a:t>
            </a:r>
            <a:r>
              <a:rPr sz="4800"/>
              <a:t>/</a:t>
            </a:r>
            <a:r>
              <a:rPr lang="en-US" sz="4800"/>
              <a:t>11</a:t>
            </a:r>
            <a:endParaRPr sz="4800"/>
          </a:p>
          <a:p>
            <a:pPr defTabSz="817244">
              <a:spcBef>
                <a:spcPts val="3100"/>
              </a:spcBef>
              <a:defRPr sz="7623"/>
            </a:pPr>
            <a:r>
              <a:rPr lang="en-US" sz="4800"/>
              <a:t>Klara, </a:t>
            </a:r>
            <a:r>
              <a:rPr lang="en-US" sz="4800" err="1"/>
              <a:t>Yoran</a:t>
            </a:r>
            <a:r>
              <a:rPr lang="en-US" sz="4800"/>
              <a:t>, Oscar</a:t>
            </a:r>
            <a:endParaRPr sz="48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92479">
              <a:defRPr sz="29088"/>
            </a:lvl1pPr>
          </a:lstStyle>
          <a:p>
            <a:r>
              <a:rPr lang="en-US" sz="15200"/>
              <a:t>Any questions or feedback?</a:t>
            </a:r>
            <a:endParaRPr sz="15200"/>
          </a:p>
        </p:txBody>
      </p:sp>
      <p:sp>
        <p:nvSpPr>
          <p:cNvPr id="203" name="Thank you!"/>
          <p:cNvSpPr txBox="1">
            <a:spLocks noGrp="1"/>
          </p:cNvSpPr>
          <p:nvPr>
            <p:ph type="body" sz="quarter" idx="1"/>
          </p:nvPr>
        </p:nvSpPr>
        <p:spPr>
          <a:xfrm>
            <a:off x="762000" y="5930900"/>
            <a:ext cx="22860000" cy="25400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r project"/>
          <p:cNvSpPr txBox="1">
            <a:spLocks noGrp="1"/>
          </p:cNvSpPr>
          <p:nvPr>
            <p:ph type="title"/>
          </p:nvPr>
        </p:nvSpPr>
        <p:spPr>
          <a:xfrm>
            <a:off x="762000" y="704177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/>
              <a:t>objective</a:t>
            </a:r>
            <a:endParaRPr/>
          </a:p>
        </p:txBody>
      </p:sp>
      <p:sp>
        <p:nvSpPr>
          <p:cNvPr id="170" name="VSParticle…"/>
          <p:cNvSpPr txBox="1">
            <a:spLocks noGrp="1"/>
          </p:cNvSpPr>
          <p:nvPr>
            <p:ph type="body" idx="1"/>
          </p:nvPr>
        </p:nvSpPr>
        <p:spPr>
          <a:xfrm>
            <a:off x="762000" y="8286750"/>
            <a:ext cx="10471355" cy="849057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>
              <a:spcBef>
                <a:spcPts val="1500"/>
              </a:spcBef>
            </a:pPr>
            <a:r>
              <a:rPr lang="en-US"/>
              <a:t>Predict best Threshold method</a:t>
            </a:r>
          </a:p>
          <a:p>
            <a:pPr marL="635000">
              <a:spcBef>
                <a:spcPts val="1500"/>
              </a:spcBef>
            </a:pPr>
            <a:endParaRPr lang="en-US"/>
          </a:p>
          <a:p>
            <a:pPr marL="0" indent="0">
              <a:spcBef>
                <a:spcPts val="1500"/>
              </a:spcBef>
              <a:buNone/>
            </a:pPr>
            <a:endParaRPr lang="en-US"/>
          </a:p>
        </p:txBody>
      </p:sp>
      <p:sp>
        <p:nvSpPr>
          <p:cNvPr id="171" name="Recap"/>
          <p:cNvSpPr txBox="1"/>
          <p:nvPr/>
        </p:nvSpPr>
        <p:spPr>
          <a:xfrm>
            <a:off x="762000" y="713116"/>
            <a:ext cx="20955000" cy="55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rPr lang="en-US"/>
              <a:t>Project recap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3DC04B-7A69-4638-B507-22D7D683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399" y="2528295"/>
            <a:ext cx="11887405" cy="66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7368A3-DD51-43EF-A130-7318779696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A940F796-FF8A-4C11-9FB6-C2A640E89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34" r="247" b="40842"/>
          <a:stretch/>
        </p:blipFill>
        <p:spPr>
          <a:xfrm>
            <a:off x="765666" y="2528295"/>
            <a:ext cx="6410334" cy="1764436"/>
          </a:xfrm>
          <a:prstGeom prst="rect">
            <a:avLst/>
          </a:prstGeom>
        </p:spPr>
      </p:pic>
      <p:sp>
        <p:nvSpPr>
          <p:cNvPr id="5" name="VSParticle…">
            <a:extLst>
              <a:ext uri="{FF2B5EF4-FFF2-40B4-BE49-F238E27FC236}">
                <a16:creationId xmlns:a16="http://schemas.microsoft.com/office/drawing/2014/main" id="{69550106-9E2D-4434-B0D3-BF62FDC02578}"/>
              </a:ext>
            </a:extLst>
          </p:cNvPr>
          <p:cNvSpPr txBox="1">
            <a:spLocks/>
          </p:cNvSpPr>
          <p:nvPr/>
        </p:nvSpPr>
        <p:spPr>
          <a:xfrm>
            <a:off x="772769" y="4299652"/>
            <a:ext cx="10475451" cy="2364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>
              <a:spcBef>
                <a:spcPts val="1500"/>
              </a:spcBef>
            </a:pPr>
            <a:r>
              <a:rPr lang="en-US"/>
              <a:t>Nano particle images</a:t>
            </a:r>
          </a:p>
          <a:p>
            <a:pPr>
              <a:spcBef>
                <a:spcPts val="1500"/>
              </a:spcBef>
            </a:pPr>
            <a:r>
              <a:rPr lang="en-US"/>
              <a:t>Image processing tool</a:t>
            </a:r>
          </a:p>
          <a:p>
            <a:pPr hangingPunct="1">
              <a:spcBef>
                <a:spcPts val="1500"/>
              </a:spcBef>
              <a:buFont typeface="Avenir Next Regular"/>
              <a:buChar char="▸"/>
            </a:pPr>
            <a:endParaRPr lang="en-US"/>
          </a:p>
          <a:p>
            <a:pPr marL="0" indent="0" hangingPunct="1">
              <a:spcBef>
                <a:spcPts val="1500"/>
              </a:spcBef>
              <a:buNone/>
            </a:pPr>
            <a:endParaRPr lang="en-US"/>
          </a:p>
          <a:p>
            <a:pPr marL="0" indent="0">
              <a:spcBef>
                <a:spcPts val="1500"/>
              </a:spcBef>
              <a:buNone/>
            </a:pPr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E64ED-17F5-449E-895C-E8659B1F79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713116"/>
            <a:ext cx="20955000" cy="556884"/>
          </a:xfrm>
        </p:spPr>
        <p:txBody>
          <a:bodyPr/>
          <a:lstStyle/>
          <a:p>
            <a:r>
              <a:rPr lang="en-US"/>
              <a:t>Last 4 weeks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0DB8F-267B-4EC7-B91A-4A334338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 fontScale="90000"/>
          </a:bodyPr>
          <a:lstStyle/>
          <a:p>
            <a:r>
              <a:rPr lang="en-US"/>
              <a:t>What have we done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5D14-1372-401B-B45C-3C3876F1D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/>
              <a:t>Imbalanced data methods</a:t>
            </a:r>
          </a:p>
          <a:p>
            <a:r>
              <a:rPr lang="en-US"/>
              <a:t>Look at more models</a:t>
            </a:r>
          </a:p>
          <a:p>
            <a:r>
              <a:rPr lang="en-US"/>
              <a:t>Data revisit</a:t>
            </a:r>
          </a:p>
          <a:p>
            <a:r>
              <a:rPr lang="en-US"/>
              <a:t>Experiment for all combinations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61AE2-D7CA-4638-B866-FFB96A8850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6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sz="7200">
                <a:ea typeface="+mn-lt"/>
                <a:cs typeface="+mn-lt"/>
              </a:rPr>
              <a:t>Imbalanced data methods</a:t>
            </a:r>
            <a:endParaRPr lang="en-US"/>
          </a:p>
        </p:txBody>
      </p:sp>
      <p:sp>
        <p:nvSpPr>
          <p:cNvPr id="170" name="VSParticle…"/>
          <p:cNvSpPr txBox="1">
            <a:spLocks noGrp="1"/>
          </p:cNvSpPr>
          <p:nvPr>
            <p:ph type="body" idx="1"/>
          </p:nvPr>
        </p:nvSpPr>
        <p:spPr>
          <a:xfrm>
            <a:off x="762000" y="3175000"/>
            <a:ext cx="22860000" cy="92710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>
              <a:spcBef>
                <a:spcPts val="1500"/>
              </a:spcBef>
            </a:pPr>
            <a:r>
              <a:rPr lang="en-US"/>
              <a:t>Cluster-based Oversampling</a:t>
            </a:r>
          </a:p>
          <a:p>
            <a:pPr>
              <a:spcBef>
                <a:spcPts val="1500"/>
              </a:spcBef>
            </a:pPr>
            <a:r>
              <a:rPr lang="en-US"/>
              <a:t>Random Oversampling</a:t>
            </a:r>
          </a:p>
          <a:p>
            <a:pPr>
              <a:spcBef>
                <a:spcPts val="1500"/>
              </a:spcBef>
            </a:pPr>
            <a:r>
              <a:rPr lang="en-US"/>
              <a:t>SMOTE</a:t>
            </a:r>
          </a:p>
          <a:p>
            <a:pPr>
              <a:spcBef>
                <a:spcPts val="1500"/>
              </a:spcBef>
            </a:pPr>
            <a:endParaRPr lang="en-US"/>
          </a:p>
          <a:p>
            <a:pPr>
              <a:spcBef>
                <a:spcPts val="1500"/>
              </a:spcBef>
            </a:pPr>
            <a:r>
              <a:rPr lang="en-US"/>
              <a:t>Not enough data for under sampling</a:t>
            </a:r>
          </a:p>
          <a:p>
            <a:pPr>
              <a:spcBef>
                <a:spcPts val="1500"/>
              </a:spcBef>
            </a:pPr>
            <a:endParaRPr lang="en-US"/>
          </a:p>
          <a:p>
            <a:pPr marL="0" indent="0">
              <a:spcBef>
                <a:spcPts val="1500"/>
              </a:spcBef>
              <a:buNone/>
            </a:pPr>
            <a:endParaRPr lang="en-US"/>
          </a:p>
        </p:txBody>
      </p:sp>
      <p:sp>
        <p:nvSpPr>
          <p:cNvPr id="171" name="Recap"/>
          <p:cNvSpPr txBox="1"/>
          <p:nvPr/>
        </p:nvSpPr>
        <p:spPr>
          <a:xfrm>
            <a:off x="762000" y="713116"/>
            <a:ext cx="20955000" cy="55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rPr lang="en-US"/>
              <a:t>Last 4 weeks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7368A3-DD51-43EF-A130-7318779696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sz="7200"/>
              <a:t>Models</a:t>
            </a:r>
            <a:endParaRPr lang="en-US"/>
          </a:p>
        </p:txBody>
      </p:sp>
      <p:sp>
        <p:nvSpPr>
          <p:cNvPr id="171" name="Recap"/>
          <p:cNvSpPr txBox="1"/>
          <p:nvPr/>
        </p:nvSpPr>
        <p:spPr>
          <a:xfrm>
            <a:off x="762000" y="713116"/>
            <a:ext cx="20955000" cy="55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rPr lang="en-US"/>
              <a:t>Last 4 weeks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7368A3-DD51-43EF-A130-7318779696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649964-E7CF-4C4F-A3CB-899BB25F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226" y="3175000"/>
            <a:ext cx="10526692" cy="3810000"/>
          </a:xfrm>
        </p:spPr>
        <p:txBody>
          <a:bodyPr lIns="50800" tIns="50800" rIns="50800" bIns="50800" anchor="t">
            <a:normAutofit/>
          </a:bodyPr>
          <a:lstStyle/>
          <a:p>
            <a:pPr>
              <a:spcBef>
                <a:spcPts val="1200"/>
              </a:spcBef>
            </a:pPr>
            <a:r>
              <a:rPr lang="en-US"/>
              <a:t>Decision Tree</a:t>
            </a:r>
          </a:p>
          <a:p>
            <a:pPr>
              <a:spcBef>
                <a:spcPts val="1200"/>
              </a:spcBef>
            </a:pPr>
            <a:r>
              <a:rPr lang="en-US"/>
              <a:t>Logistic Regression</a:t>
            </a:r>
          </a:p>
          <a:p>
            <a:pPr>
              <a:spcBef>
                <a:spcPts val="1200"/>
              </a:spcBef>
            </a:pPr>
            <a:r>
              <a:rPr lang="en-US"/>
              <a:t>MLP Classifier</a:t>
            </a:r>
          </a:p>
          <a:p>
            <a:pPr>
              <a:spcBef>
                <a:spcPts val="1200"/>
              </a:spcBef>
            </a:pPr>
            <a:r>
              <a:rPr lang="en-US"/>
              <a:t>Random Forest Classifier</a:t>
            </a:r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02959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sz="7200">
                <a:ea typeface="+mn-lt"/>
                <a:cs typeface="+mn-lt"/>
              </a:rPr>
              <a:t>Data revisit</a:t>
            </a:r>
            <a:endParaRPr lang="en-US"/>
          </a:p>
        </p:txBody>
      </p:sp>
      <p:sp>
        <p:nvSpPr>
          <p:cNvPr id="171" name="Recap"/>
          <p:cNvSpPr txBox="1"/>
          <p:nvPr/>
        </p:nvSpPr>
        <p:spPr>
          <a:xfrm>
            <a:off x="762000" y="713116"/>
            <a:ext cx="20955000" cy="55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647700">
              <a:lnSpc>
                <a:spcPct val="80000"/>
              </a:lnSpc>
              <a:spcBef>
                <a:spcPts val="0"/>
              </a:spcBef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rPr lang="en-US"/>
              <a:t>Last 4 weeks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7368A3-DD51-43EF-A130-7318779696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F59B9-A9A5-48D4-BE0E-2629EA7F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11437170" cy="4870450"/>
          </a:xfrm>
        </p:spPr>
        <p:txBody>
          <a:bodyPr lIns="50800" tIns="50800" rIns="50800" bIns="50800" anchor="t">
            <a:normAutofit fontScale="85000" lnSpcReduction="20000"/>
          </a:bodyPr>
          <a:lstStyle/>
          <a:p>
            <a:r>
              <a:rPr lang="en-US"/>
              <a:t>Bug in the code</a:t>
            </a:r>
          </a:p>
          <a:p>
            <a:r>
              <a:rPr lang="en-US"/>
              <a:t>Duplicate data with different user scores</a:t>
            </a:r>
          </a:p>
          <a:p>
            <a:r>
              <a:rPr lang="en-US"/>
              <a:t>Verifying with product owner</a:t>
            </a:r>
          </a:p>
          <a:p>
            <a:r>
              <a:rPr lang="en-US"/>
              <a:t>Removed wrong data</a:t>
            </a:r>
          </a:p>
          <a:p>
            <a:r>
              <a:rPr lang="en-US"/>
              <a:t>22 less samples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8FF9452-C566-45FA-8104-3082A26F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6" y="8973229"/>
            <a:ext cx="18348325" cy="42560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656979-F95F-444B-B52D-BF5B413ADF3C}"/>
              </a:ext>
            </a:extLst>
          </p:cNvPr>
          <p:cNvSpPr/>
          <p:nvPr/>
        </p:nvSpPr>
        <p:spPr>
          <a:xfrm>
            <a:off x="1273979" y="12026256"/>
            <a:ext cx="17726025" cy="1089025"/>
          </a:xfrm>
          <a:prstGeom prst="rect">
            <a:avLst/>
          </a:prstGeom>
          <a:solidFill>
            <a:srgbClr val="D93434">
              <a:alpha val="5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149686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5DCEA3-A5A4-400D-84E9-BC2C191AB7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713116"/>
            <a:ext cx="20955000" cy="556884"/>
          </a:xfrm>
        </p:spPr>
        <p:txBody>
          <a:bodyPr/>
          <a:lstStyle/>
          <a:p>
            <a:r>
              <a:rPr lang="en-US"/>
              <a:t>Last 4 weeks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95205E-4F6F-4BED-884A-5D83369B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 fontScale="90000"/>
          </a:bodyPr>
          <a:lstStyle/>
          <a:p>
            <a:r>
              <a:rPr lang="en-US"/>
              <a:t>THE EXPERIMENT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E842-4675-4050-9867-9418E251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12208388" cy="8585200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en-US"/>
              <a:t>Split user-scores into classes</a:t>
            </a:r>
          </a:p>
          <a:p>
            <a:pPr lvl="1"/>
            <a:r>
              <a:rPr lang="en-US" sz="2800"/>
              <a:t>More samples</a:t>
            </a:r>
          </a:p>
          <a:p>
            <a:pPr lvl="1"/>
            <a:r>
              <a:rPr lang="en-US" sz="2800"/>
              <a:t>Nonlinear classes</a:t>
            </a:r>
          </a:p>
          <a:p>
            <a:r>
              <a:rPr lang="en-US"/>
              <a:t>Split features in all possible combination</a:t>
            </a:r>
          </a:p>
          <a:p>
            <a:pPr lvl="1"/>
            <a:r>
              <a:rPr lang="en-US" sz="2800"/>
              <a:t>Not many features (6)</a:t>
            </a:r>
          </a:p>
          <a:p>
            <a:pPr lvl="1"/>
            <a:endParaRPr lang="en-US" sz="2800"/>
          </a:p>
          <a:p>
            <a:r>
              <a:rPr lang="en-US"/>
              <a:t>Create Data Frame for each combination</a:t>
            </a:r>
          </a:p>
          <a:p>
            <a:pPr lvl="1"/>
            <a:r>
              <a:rPr lang="en-US" sz="2800"/>
              <a:t>model -&gt; Balancing method -&gt; classes -&gt;  Feature combination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46ADB-BCED-4F5A-8033-8905FDFE19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7</a:t>
            </a:fld>
            <a:endParaRPr lang="en-US"/>
          </a:p>
        </p:txBody>
      </p:sp>
      <p:pic>
        <p:nvPicPr>
          <p:cNvPr id="8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730B425A-8D6E-4391-B08E-D68A8131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52" y="3858699"/>
            <a:ext cx="7364361" cy="2968160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CF7820B-73E0-4F33-B78A-7BF072F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505" y="7701355"/>
            <a:ext cx="7139353" cy="471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CD45C-759E-4049-9E98-AFD8552B53D6}"/>
              </a:ext>
            </a:extLst>
          </p:cNvPr>
          <p:cNvSpPr txBox="1"/>
          <p:nvPr/>
        </p:nvSpPr>
        <p:spPr>
          <a:xfrm>
            <a:off x="16307755" y="6812268"/>
            <a:ext cx="7412890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chemeClr val="bg1"/>
                </a:solidFill>
              </a:rPr>
              <a:t>Decision Tree with Cluster-based Oversampling SMOTE</a:t>
            </a:r>
          </a:p>
        </p:txBody>
      </p:sp>
    </p:spTree>
    <p:extLst>
      <p:ext uri="{BB962C8B-B14F-4D97-AF65-F5344CB8AC3E}">
        <p14:creationId xmlns:p14="http://schemas.microsoft.com/office/powerpoint/2010/main" val="10082430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5DD6FA-02DD-4BD2-BA79-2B04A8BD7E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713116"/>
            <a:ext cx="20955000" cy="556884"/>
          </a:xfrm>
        </p:spPr>
        <p:txBody>
          <a:bodyPr/>
          <a:lstStyle/>
          <a:p>
            <a:r>
              <a:rPr lang="en-US"/>
              <a:t>Last 4 weeks - THE EXPERIMENT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45E2F7-9BBE-4EBF-8E6A-A695F232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 fontScale="90000"/>
          </a:bodyPr>
          <a:lstStyle/>
          <a:p>
            <a:r>
              <a:rPr lang="en-US"/>
              <a:t>RESULTS for 3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21C9B-6CCE-4AD5-8240-B645FD22EA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8</a:t>
            </a:fld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1CD9079-609C-400D-8C15-1A47DA96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66" y="3362283"/>
            <a:ext cx="11524850" cy="770938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67395C1D-E957-4F80-B11D-87612BD0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35" y="3236334"/>
            <a:ext cx="8977745" cy="74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151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st week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193" name="Difficul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sz="7200"/>
              <a:t>Coming weeks</a:t>
            </a:r>
            <a:endParaRPr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E4F1C19-D12A-4DC7-A4AF-33E4EDBB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175000"/>
            <a:ext cx="22860000" cy="9271000"/>
          </a:xfrm>
        </p:spPr>
        <p:txBody>
          <a:bodyPr lIns="50800" tIns="50800" rIns="50800" bIns="50800" anchor="t">
            <a:normAutofit/>
          </a:bodyPr>
          <a:lstStyle/>
          <a:p>
            <a:pPr>
              <a:spcBef>
                <a:spcPts val="1500"/>
              </a:spcBef>
            </a:pPr>
            <a:r>
              <a:rPr lang="en-US"/>
              <a:t>Improve the experiment with optimization to models</a:t>
            </a:r>
          </a:p>
          <a:p>
            <a:pPr>
              <a:spcBef>
                <a:spcPts val="1500"/>
              </a:spcBef>
            </a:pPr>
            <a:r>
              <a:rPr lang="en-US"/>
              <a:t>Create more insight into results</a:t>
            </a:r>
          </a:p>
          <a:p>
            <a:pPr>
              <a:spcBef>
                <a:spcPts val="1500"/>
              </a:spcBef>
            </a:pPr>
            <a:r>
              <a:rPr lang="en-US"/>
              <a:t>Pick combination we want to recommend using</a:t>
            </a:r>
          </a:p>
          <a:p>
            <a:pPr>
              <a:spcBef>
                <a:spcPts val="1500"/>
              </a:spcBef>
            </a:pPr>
            <a:r>
              <a:rPr lang="en-US"/>
              <a:t>Optimize the combination</a:t>
            </a:r>
          </a:p>
          <a:p>
            <a:pPr>
              <a:spcBef>
                <a:spcPts val="1500"/>
              </a:spcBef>
            </a:pPr>
            <a:endParaRPr lang="en-US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D9E6C8-F336-44EB-BE2D-1C5D099038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57449a41285c1c1ebd3ba66dd30dacb2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3ad76c5f7ada4da4875558ce333cd8e1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90085-FFC3-4BDD-BEE7-D2E0DE1D6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78EEDB-DD6E-4036-A10D-3F090380025F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A70D4EB6-0267-4F8D-B796-89C19890CCFC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New_Template7</vt:lpstr>
      <vt:lpstr>Nano – week 12</vt:lpstr>
      <vt:lpstr>objective</vt:lpstr>
      <vt:lpstr>What have we done</vt:lpstr>
      <vt:lpstr>Imbalanced data methods</vt:lpstr>
      <vt:lpstr>Models</vt:lpstr>
      <vt:lpstr>Data revisit</vt:lpstr>
      <vt:lpstr>THE EXPERIMENT</vt:lpstr>
      <vt:lpstr>RESULTS for 3 classes</vt:lpstr>
      <vt:lpstr>Coming weeks</vt:lpstr>
      <vt:lpstr>Any 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– week 3</dc:title>
  <dc:creator>PC Oscar</dc:creator>
  <cp:revision>1</cp:revision>
  <dcterms:modified xsi:type="dcterms:W3CDTF">2020-11-27T12:34:06Z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