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CDF7D-C649-1663-2DCC-FDA251A9D8D9}" v="203" dt="2024-12-11T03:26:49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AE0C0-4C7E-413E-8B10-CBFD8F3B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3325" y="1430867"/>
            <a:ext cx="7106542" cy="666644"/>
          </a:xfrm>
        </p:spPr>
        <p:txBody>
          <a:bodyPr>
            <a:noAutofit/>
          </a:bodyPr>
          <a:lstStyle/>
          <a:p>
            <a:pPr algn="ctr"/>
            <a:r>
              <a:rPr lang="es-MX" sz="6600" dirty="0"/>
              <a:t>BALANCEBOOST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E181AA-D3A0-4174-8263-D7E581E1A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262" y="4024476"/>
            <a:ext cx="9443339" cy="124179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Jorge Hernández</a:t>
            </a:r>
          </a:p>
          <a:p>
            <a:pPr algn="ctr"/>
            <a:r>
              <a:rPr lang="es-MX" dirty="0"/>
              <a:t>Yatziri García Sánchez</a:t>
            </a:r>
          </a:p>
          <a:p>
            <a:pPr algn="ctr"/>
            <a:r>
              <a:rPr lang="es-MX" dirty="0"/>
              <a:t>José Alberto avalos Álvarez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6CE1F2D-26E7-2DD5-A5E1-ADC30F014398}"/>
              </a:ext>
            </a:extLst>
          </p:cNvPr>
          <p:cNvSpPr txBox="1">
            <a:spLocks/>
          </p:cNvSpPr>
          <p:nvPr/>
        </p:nvSpPr>
        <p:spPr>
          <a:xfrm>
            <a:off x="1669162" y="2326305"/>
            <a:ext cx="9443339" cy="124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dirty="0">
                <a:solidFill>
                  <a:schemeClr val="accent1"/>
                </a:solidFill>
              </a:rPr>
              <a:t>TALLER DE Bases de datos</a:t>
            </a:r>
            <a:br>
              <a:rPr lang="es-MX" dirty="0">
                <a:solidFill>
                  <a:schemeClr val="accent1"/>
                </a:solidFill>
              </a:rPr>
            </a:br>
            <a:r>
              <a:rPr lang="es-MX" dirty="0">
                <a:solidFill>
                  <a:schemeClr val="accent1"/>
                </a:solidFill>
              </a:rPr>
              <a:t>PROFESOR: LEONARDO Martínez GONZALES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557A8-A61C-49E9-9AEC-B75BC029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480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4E8F6-905E-45D1-936D-CBD6D5E3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 err="1"/>
              <a:t>BalanceBoost</a:t>
            </a:r>
            <a:r>
              <a:rPr lang="es-ES" dirty="0"/>
              <a:t> es una aplicación diseñada para fomentar una vida saludable a través de la gestión general del bienestar físico, mental y alimenticio. Su objetivo principal es proporcionar a los usuarios herramientas personalizables que les permitan establecer y alcanzar metas, mejorar hábitos diarios, y acceder a contenido educativo especializado en salud.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9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438763D5-53A8-4A1C-BF3E-D72BABF5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 descr="Lupa resalta un rendimiento económico decreciente">
            <a:extLst>
              <a:ext uri="{FF2B5EF4-FFF2-40B4-BE49-F238E27FC236}">
                <a16:creationId xmlns:a16="http://schemas.microsoft.com/office/drawing/2014/main" id="{BA1DFFB3-0AF9-BE2D-EE13-2797C2D5ED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601" r="-2" b="150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Rectangle 10">
            <a:extLst>
              <a:ext uri="{FF2B5EF4-FFF2-40B4-BE49-F238E27FC236}">
                <a16:creationId xmlns:a16="http://schemas.microsoft.com/office/drawing/2014/main" id="{EEBEB7E8-4B64-490D-A83D-540AD0C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C4AEDF-39A7-71F5-1E55-EF0518C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ES" dirty="0"/>
              <a:t>PROBLEMAS Y OBJETIVOS</a:t>
            </a:r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64AFD253-126B-4FAA-94E2-29EEBBD2E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1302C2-B252-4CB4-92F9-D92856888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4861A19A-3473-4808-B777-ACCD7013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15">
              <a:extLst>
                <a:ext uri="{FF2B5EF4-FFF2-40B4-BE49-F238E27FC236}">
                  <a16:creationId xmlns:a16="http://schemas.microsoft.com/office/drawing/2014/main" id="{A224BB11-D0CC-4362-B571-4EC972FE3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437301B4-917E-8374-B3EA-9590A5C8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ea typeface="+mn-lt"/>
                <a:cs typeface="+mn-lt"/>
              </a:rPr>
              <a:t>1.- Problema: Gestión de Contenido Educativo</a:t>
            </a:r>
          </a:p>
          <a:p>
            <a:pPr marL="305435" indent="-305435" algn="just"/>
            <a:r>
              <a:rPr lang="es-ES" dirty="0">
                <a:ea typeface="+mn-lt"/>
                <a:cs typeface="+mn-lt"/>
              </a:rPr>
              <a:t>Objetivo: Proveer a los usuarios herramientas para gestionar el contenido educativo de manera eficiente, permitiendo agregar, actualizar y eliminar materiales relacionados con las categorías de salud mental, salud física y alimentación, asegurando la organización y personalización del contenido según las necesidades de cada usuario.</a:t>
            </a:r>
          </a:p>
          <a:p>
            <a:pPr marL="305435" indent="-305435"/>
            <a:endParaRPr lang="es-ES" dirty="0"/>
          </a:p>
          <a:p>
            <a:pPr marL="305435" indent="-305435"/>
            <a:endParaRPr lang="es-ES"/>
          </a:p>
          <a:p>
            <a:pPr marL="305435" indent="-305435"/>
            <a:endParaRPr lang="es-ES"/>
          </a:p>
          <a:p>
            <a:pPr marL="305435" indent="-305435"/>
            <a:endParaRPr lang="es-ES"/>
          </a:p>
          <a:p>
            <a:pPr marL="305435" indent="-305435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44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438763D5-53A8-4A1C-BF3E-D72BABF5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</p:txBody>
      </p:sp>
      <p:pic>
        <p:nvPicPr>
          <p:cNvPr id="40" name="Picture 4" descr="Lupa resalta un rendimiento económico decreciente">
            <a:extLst>
              <a:ext uri="{FF2B5EF4-FFF2-40B4-BE49-F238E27FC236}">
                <a16:creationId xmlns:a16="http://schemas.microsoft.com/office/drawing/2014/main" id="{BA1DFFB3-0AF9-BE2D-EE13-2797C2D5ED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601" r="-2" b="150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Rectangle 10">
            <a:extLst>
              <a:ext uri="{FF2B5EF4-FFF2-40B4-BE49-F238E27FC236}">
                <a16:creationId xmlns:a16="http://schemas.microsoft.com/office/drawing/2014/main" id="{EEBEB7E8-4B64-490D-A83D-540AD0C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C4AEDF-39A7-71F5-1E55-EF0518C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ES" dirty="0"/>
              <a:t>PROBLEMAS Y OBJETIVOS</a:t>
            </a:r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64AFD253-126B-4FAA-94E2-29EEBBD2E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1302C2-B252-4CB4-92F9-D92856888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4861A19A-3473-4808-B777-ACCD7013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15">
              <a:extLst>
                <a:ext uri="{FF2B5EF4-FFF2-40B4-BE49-F238E27FC236}">
                  <a16:creationId xmlns:a16="http://schemas.microsoft.com/office/drawing/2014/main" id="{A224BB11-D0CC-4362-B571-4EC972FE3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437301B4-917E-8374-B3EA-9590A5C8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ea typeface="+mn-lt"/>
                <a:cs typeface="+mn-lt"/>
              </a:rPr>
              <a:t>2.- Problema: Gestión de Metas</a:t>
            </a:r>
            <a:endParaRPr lang="es-ES" b="1" dirty="0"/>
          </a:p>
          <a:p>
            <a:pPr marL="305435" indent="-305435"/>
            <a:r>
              <a:rPr lang="es-ES" dirty="0">
                <a:ea typeface="+mn-lt"/>
                <a:cs typeface="+mn-lt"/>
              </a:rPr>
              <a:t>Objetivo: Gestionar y actualizar las metas de los usuarios, permitiendo registrar el progreso y ajustar el estado de las metas en función del porcentaje de la meta realizada.</a:t>
            </a:r>
            <a:endParaRPr lang="es-ES" dirty="0"/>
          </a:p>
          <a:p>
            <a:pPr marL="305435" indent="-305435"/>
            <a:endParaRPr lang="es-ES" dirty="0"/>
          </a:p>
          <a:p>
            <a:pPr marL="305435" indent="-305435"/>
            <a:endParaRPr lang="es-ES"/>
          </a:p>
          <a:p>
            <a:pPr marL="305435" indent="-305435"/>
            <a:endParaRPr lang="es-ES"/>
          </a:p>
          <a:p>
            <a:pPr marL="305435" indent="-305435"/>
            <a:endParaRPr lang="es-ES"/>
          </a:p>
          <a:p>
            <a:pPr marL="305435" indent="-305435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70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438763D5-53A8-4A1C-BF3E-D72BABF5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 descr="Lupa resalta un rendimiento económico decreciente">
            <a:extLst>
              <a:ext uri="{FF2B5EF4-FFF2-40B4-BE49-F238E27FC236}">
                <a16:creationId xmlns:a16="http://schemas.microsoft.com/office/drawing/2014/main" id="{BA1DFFB3-0AF9-BE2D-EE13-2797C2D5ED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601" r="-2" b="150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Rectangle 10">
            <a:extLst>
              <a:ext uri="{FF2B5EF4-FFF2-40B4-BE49-F238E27FC236}">
                <a16:creationId xmlns:a16="http://schemas.microsoft.com/office/drawing/2014/main" id="{EEBEB7E8-4B64-490D-A83D-540AD0C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C4AEDF-39A7-71F5-1E55-EF0518C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ES" dirty="0"/>
              <a:t>PROBLEMAS Y OBJETIVOS</a:t>
            </a:r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64AFD253-126B-4FAA-94E2-29EEBBD2E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1302C2-B252-4CB4-92F9-D92856888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4861A19A-3473-4808-B777-ACCD7013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15">
              <a:extLst>
                <a:ext uri="{FF2B5EF4-FFF2-40B4-BE49-F238E27FC236}">
                  <a16:creationId xmlns:a16="http://schemas.microsoft.com/office/drawing/2014/main" id="{A224BB11-D0CC-4362-B571-4EC972FE3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437301B4-917E-8374-B3EA-9590A5C8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ea typeface="+mn-lt"/>
                <a:cs typeface="+mn-lt"/>
              </a:rPr>
              <a:t>3.- Problema: Gestión de Consejos</a:t>
            </a:r>
          </a:p>
          <a:p>
            <a:pPr marL="305435" indent="-305435" algn="just"/>
            <a:r>
              <a:rPr lang="es-ES" dirty="0">
                <a:ea typeface="+mn-lt"/>
                <a:cs typeface="+mn-lt"/>
              </a:rPr>
              <a:t>Objetivo: de estos procedimientos es gestionar eficientemente los consejos en la aplicación, permitiendo agregar, actualizar, eliminar y consultar consejos válidos en la base de datos. También ofrecen la opción de obtener los consejos más recientes, asegurando un manejo organizado, integridad de los datos y una mejor experiencia para el usuario.</a:t>
            </a:r>
          </a:p>
          <a:p>
            <a:pPr marL="305435" indent="-305435"/>
            <a:endParaRPr lang="es-ES" dirty="0"/>
          </a:p>
          <a:p>
            <a:pPr marL="305435" indent="-305435"/>
            <a:endParaRPr lang="es-ES"/>
          </a:p>
          <a:p>
            <a:pPr marL="305435" indent="-305435"/>
            <a:endParaRPr lang="es-ES"/>
          </a:p>
          <a:p>
            <a:pPr marL="305435" indent="-305435"/>
            <a:endParaRPr lang="es-ES"/>
          </a:p>
          <a:p>
            <a:pPr marL="305435" indent="-305435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55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E330D4-36B4-FDD5-FC92-D4675205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s-ES">
                <a:solidFill>
                  <a:schemeClr val="accent2"/>
                </a:solidFill>
              </a:rPr>
              <a:t>conclusión</a:t>
            </a: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57A4A-F45C-E7F2-184B-DAF78544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marL="305435" indent="-305435"/>
            <a:r>
              <a:rPr lang="es-ES" sz="2400" dirty="0" err="1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BalanceBoost</a:t>
            </a:r>
            <a:r>
              <a:rPr lang="es-ES" sz="2400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 mejora el bienestar integral de los usuarios al gestionar metas, contenido educativo y consejos de manera eficiente. Fomenta hábitos saludables con herramientas personalizadas y ofrece soluciones prácticas para mejorar la calidad de vida. Promueve un equilibrio físico, mental y alimenticio sostenible, facilitando el progreso y la organización de los objetivos personales. Es una herramienta confiable para alcanzar el bienestar integral.</a:t>
            </a:r>
            <a:endParaRPr lang="es-E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980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12</TotalTime>
  <Words>69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Dividendo</vt:lpstr>
      <vt:lpstr>BALANCEBOOST</vt:lpstr>
      <vt:lpstr>INTRODUCCIÓN</vt:lpstr>
      <vt:lpstr>PROBLEMAS Y OBJETIVOS</vt:lpstr>
      <vt:lpstr>PROBLEMAS Y OBJETIVOS</vt:lpstr>
      <vt:lpstr>PROBLEMAS Y OBJETIVOS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BALANCEBOOST</dc:title>
  <dc:creator>JORGE HERNANDEZ DOM?NGUEZ</dc:creator>
  <cp:lastModifiedBy>JORGE HERNANDEZ DOM?NGUEZ</cp:lastModifiedBy>
  <cp:revision>76</cp:revision>
  <dcterms:created xsi:type="dcterms:W3CDTF">2024-12-11T02:52:00Z</dcterms:created>
  <dcterms:modified xsi:type="dcterms:W3CDTF">2024-12-11T03:26:56Z</dcterms:modified>
</cp:coreProperties>
</file>