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69" r:id="rId4"/>
    <p:sldId id="258" r:id="rId5"/>
    <p:sldId id="259" r:id="rId6"/>
    <p:sldId id="260" r:id="rId7"/>
    <p:sldId id="262" r:id="rId8"/>
    <p:sldId id="261" r:id="rId9"/>
    <p:sldId id="263" r:id="rId10"/>
    <p:sldId id="264" r:id="rId11"/>
    <p:sldId id="265" r:id="rId12"/>
    <p:sldId id="266" r:id="rId13"/>
    <p:sldId id="267" r:id="rId14"/>
    <p:sldId id="270" r:id="rId15"/>
    <p:sldId id="271" r:id="rId1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6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90A62-5DB8-426F-9366-E7388AF5FF47}" type="doc">
      <dgm:prSet loTypeId="urn:microsoft.com/office/officeart/2005/8/layout/chevron1" loCatId="process" qsTypeId="urn:microsoft.com/office/officeart/2005/8/quickstyle/3d1" qsCatId="3D" csTypeId="urn:microsoft.com/office/officeart/2005/8/colors/accent1_2" csCatId="accent1" phldr="1"/>
      <dgm:spPr/>
    </dgm:pt>
    <dgm:pt modelId="{2115C7AF-6702-4670-865A-0A00369F163B}">
      <dgm:prSet phldrT="[Texto]"/>
      <dgm:spPr/>
      <dgm:t>
        <a:bodyPr/>
        <a:lstStyle/>
        <a:p>
          <a:r>
            <a:rPr lang="es-CL" dirty="0" smtClean="0"/>
            <a:t>Entrada</a:t>
          </a:r>
          <a:endParaRPr lang="es-CL" dirty="0"/>
        </a:p>
      </dgm:t>
    </dgm:pt>
    <dgm:pt modelId="{F400C059-9A23-4825-8F1C-DFF65DD0260E}" type="parTrans" cxnId="{0BCD4CB1-954C-42A5-8E3E-342AA7B941A9}">
      <dgm:prSet/>
      <dgm:spPr/>
      <dgm:t>
        <a:bodyPr/>
        <a:lstStyle/>
        <a:p>
          <a:endParaRPr lang="es-CL"/>
        </a:p>
      </dgm:t>
    </dgm:pt>
    <dgm:pt modelId="{24F06B43-516C-46BA-BFA5-1D77033341D6}" type="sibTrans" cxnId="{0BCD4CB1-954C-42A5-8E3E-342AA7B941A9}">
      <dgm:prSet/>
      <dgm:spPr/>
      <dgm:t>
        <a:bodyPr/>
        <a:lstStyle/>
        <a:p>
          <a:endParaRPr lang="es-CL"/>
        </a:p>
      </dgm:t>
    </dgm:pt>
    <dgm:pt modelId="{84852B61-A129-4607-84B2-3986B506A1E4}">
      <dgm:prSet phldrT="[Texto]"/>
      <dgm:spPr/>
      <dgm:t>
        <a:bodyPr/>
        <a:lstStyle/>
        <a:p>
          <a:r>
            <a:rPr lang="es-CL" dirty="0" smtClean="0"/>
            <a:t>Proceso</a:t>
          </a:r>
          <a:endParaRPr lang="es-CL" dirty="0"/>
        </a:p>
      </dgm:t>
    </dgm:pt>
    <dgm:pt modelId="{03D490EA-AF62-4BFE-97F9-43819D5BCD5C}" type="parTrans" cxnId="{D8E69DE8-C851-44CF-8689-6B92BBCB9F2A}">
      <dgm:prSet/>
      <dgm:spPr/>
      <dgm:t>
        <a:bodyPr/>
        <a:lstStyle/>
        <a:p>
          <a:endParaRPr lang="es-CL"/>
        </a:p>
      </dgm:t>
    </dgm:pt>
    <dgm:pt modelId="{676E378B-15D0-4DF2-B141-F50D36E59F23}" type="sibTrans" cxnId="{D8E69DE8-C851-44CF-8689-6B92BBCB9F2A}">
      <dgm:prSet/>
      <dgm:spPr/>
      <dgm:t>
        <a:bodyPr/>
        <a:lstStyle/>
        <a:p>
          <a:endParaRPr lang="es-CL"/>
        </a:p>
      </dgm:t>
    </dgm:pt>
    <dgm:pt modelId="{FBCE52CC-1F48-413A-B62B-504D8F2F72E5}">
      <dgm:prSet phldrT="[Texto]"/>
      <dgm:spPr/>
      <dgm:t>
        <a:bodyPr/>
        <a:lstStyle/>
        <a:p>
          <a:r>
            <a:rPr lang="es-CL" dirty="0" smtClean="0"/>
            <a:t>Salida</a:t>
          </a:r>
          <a:endParaRPr lang="es-CL" dirty="0"/>
        </a:p>
      </dgm:t>
    </dgm:pt>
    <dgm:pt modelId="{DB3CB9D4-2D29-4213-8D1D-DA685FFDF5ED}" type="parTrans" cxnId="{2E2CDAF8-0218-457A-9729-C02942D7AD16}">
      <dgm:prSet/>
      <dgm:spPr/>
      <dgm:t>
        <a:bodyPr/>
        <a:lstStyle/>
        <a:p>
          <a:endParaRPr lang="es-CL"/>
        </a:p>
      </dgm:t>
    </dgm:pt>
    <dgm:pt modelId="{068AB13D-3DE1-4203-855C-02C1F164B1CE}" type="sibTrans" cxnId="{2E2CDAF8-0218-457A-9729-C02942D7AD16}">
      <dgm:prSet/>
      <dgm:spPr/>
      <dgm:t>
        <a:bodyPr/>
        <a:lstStyle/>
        <a:p>
          <a:endParaRPr lang="es-CL"/>
        </a:p>
      </dgm:t>
    </dgm:pt>
    <dgm:pt modelId="{E7233321-7F1B-4287-8460-32344453149E}" type="pres">
      <dgm:prSet presAssocID="{34B90A62-5DB8-426F-9366-E7388AF5FF47}" presName="Name0" presStyleCnt="0">
        <dgm:presLayoutVars>
          <dgm:dir/>
          <dgm:animLvl val="lvl"/>
          <dgm:resizeHandles val="exact"/>
        </dgm:presLayoutVars>
      </dgm:prSet>
      <dgm:spPr/>
    </dgm:pt>
    <dgm:pt modelId="{CE76DE8A-23E4-427B-B83D-D9ABF17E2695}" type="pres">
      <dgm:prSet presAssocID="{2115C7AF-6702-4670-865A-0A00369F163B}" presName="parTxOnly" presStyleLbl="node1" presStyleIdx="0" presStyleCnt="3">
        <dgm:presLayoutVars>
          <dgm:chMax val="0"/>
          <dgm:chPref val="0"/>
          <dgm:bulletEnabled val="1"/>
        </dgm:presLayoutVars>
      </dgm:prSet>
      <dgm:spPr/>
      <dgm:t>
        <a:bodyPr/>
        <a:lstStyle/>
        <a:p>
          <a:endParaRPr lang="es-CL"/>
        </a:p>
      </dgm:t>
    </dgm:pt>
    <dgm:pt modelId="{C7CFDA7C-6DC9-4DA4-ACE4-FC64B6CB64CA}" type="pres">
      <dgm:prSet presAssocID="{24F06B43-516C-46BA-BFA5-1D77033341D6}" presName="parTxOnlySpace" presStyleCnt="0"/>
      <dgm:spPr/>
    </dgm:pt>
    <dgm:pt modelId="{9DC8ABAE-245B-4ED3-86E8-E4613BD79445}" type="pres">
      <dgm:prSet presAssocID="{84852B61-A129-4607-84B2-3986B506A1E4}" presName="parTxOnly" presStyleLbl="node1" presStyleIdx="1" presStyleCnt="3">
        <dgm:presLayoutVars>
          <dgm:chMax val="0"/>
          <dgm:chPref val="0"/>
          <dgm:bulletEnabled val="1"/>
        </dgm:presLayoutVars>
      </dgm:prSet>
      <dgm:spPr/>
      <dgm:t>
        <a:bodyPr/>
        <a:lstStyle/>
        <a:p>
          <a:endParaRPr lang="es-CL"/>
        </a:p>
      </dgm:t>
    </dgm:pt>
    <dgm:pt modelId="{5F0A099C-B5C3-4A3F-ACB6-288E852AB9C7}" type="pres">
      <dgm:prSet presAssocID="{676E378B-15D0-4DF2-B141-F50D36E59F23}" presName="parTxOnlySpace" presStyleCnt="0"/>
      <dgm:spPr/>
    </dgm:pt>
    <dgm:pt modelId="{775CB929-6494-489D-AB6A-896685B5CE3D}" type="pres">
      <dgm:prSet presAssocID="{FBCE52CC-1F48-413A-B62B-504D8F2F72E5}" presName="parTxOnly" presStyleLbl="node1" presStyleIdx="2" presStyleCnt="3">
        <dgm:presLayoutVars>
          <dgm:chMax val="0"/>
          <dgm:chPref val="0"/>
          <dgm:bulletEnabled val="1"/>
        </dgm:presLayoutVars>
      </dgm:prSet>
      <dgm:spPr/>
      <dgm:t>
        <a:bodyPr/>
        <a:lstStyle/>
        <a:p>
          <a:endParaRPr lang="es-CL"/>
        </a:p>
      </dgm:t>
    </dgm:pt>
  </dgm:ptLst>
  <dgm:cxnLst>
    <dgm:cxn modelId="{1AFAA168-CE7B-41A4-9B87-E90B5DDDCAA0}" type="presOf" srcId="{FBCE52CC-1F48-413A-B62B-504D8F2F72E5}" destId="{775CB929-6494-489D-AB6A-896685B5CE3D}" srcOrd="0" destOrd="0" presId="urn:microsoft.com/office/officeart/2005/8/layout/chevron1"/>
    <dgm:cxn modelId="{2E2CDAF8-0218-457A-9729-C02942D7AD16}" srcId="{34B90A62-5DB8-426F-9366-E7388AF5FF47}" destId="{FBCE52CC-1F48-413A-B62B-504D8F2F72E5}" srcOrd="2" destOrd="0" parTransId="{DB3CB9D4-2D29-4213-8D1D-DA685FFDF5ED}" sibTransId="{068AB13D-3DE1-4203-855C-02C1F164B1CE}"/>
    <dgm:cxn modelId="{8CBE8AC4-5AA3-413A-91DF-838C8D21AB53}" type="presOf" srcId="{84852B61-A129-4607-84B2-3986B506A1E4}" destId="{9DC8ABAE-245B-4ED3-86E8-E4613BD79445}" srcOrd="0" destOrd="0" presId="urn:microsoft.com/office/officeart/2005/8/layout/chevron1"/>
    <dgm:cxn modelId="{D8E69DE8-C851-44CF-8689-6B92BBCB9F2A}" srcId="{34B90A62-5DB8-426F-9366-E7388AF5FF47}" destId="{84852B61-A129-4607-84B2-3986B506A1E4}" srcOrd="1" destOrd="0" parTransId="{03D490EA-AF62-4BFE-97F9-43819D5BCD5C}" sibTransId="{676E378B-15D0-4DF2-B141-F50D36E59F23}"/>
    <dgm:cxn modelId="{A26A8259-0C46-4A32-8D05-309794A5EAF0}" type="presOf" srcId="{2115C7AF-6702-4670-865A-0A00369F163B}" destId="{CE76DE8A-23E4-427B-B83D-D9ABF17E2695}" srcOrd="0" destOrd="0" presId="urn:microsoft.com/office/officeart/2005/8/layout/chevron1"/>
    <dgm:cxn modelId="{3A95DFAA-9CE4-4FC1-BA89-174024946974}" type="presOf" srcId="{34B90A62-5DB8-426F-9366-E7388AF5FF47}" destId="{E7233321-7F1B-4287-8460-32344453149E}" srcOrd="0" destOrd="0" presId="urn:microsoft.com/office/officeart/2005/8/layout/chevron1"/>
    <dgm:cxn modelId="{0BCD4CB1-954C-42A5-8E3E-342AA7B941A9}" srcId="{34B90A62-5DB8-426F-9366-E7388AF5FF47}" destId="{2115C7AF-6702-4670-865A-0A00369F163B}" srcOrd="0" destOrd="0" parTransId="{F400C059-9A23-4825-8F1C-DFF65DD0260E}" sibTransId="{24F06B43-516C-46BA-BFA5-1D77033341D6}"/>
    <dgm:cxn modelId="{62BFA377-E53B-43F5-ADD5-6DBCCADF0365}" type="presParOf" srcId="{E7233321-7F1B-4287-8460-32344453149E}" destId="{CE76DE8A-23E4-427B-B83D-D9ABF17E2695}" srcOrd="0" destOrd="0" presId="urn:microsoft.com/office/officeart/2005/8/layout/chevron1"/>
    <dgm:cxn modelId="{C9241EB9-6337-42C4-B49D-95E64466B36A}" type="presParOf" srcId="{E7233321-7F1B-4287-8460-32344453149E}" destId="{C7CFDA7C-6DC9-4DA4-ACE4-FC64B6CB64CA}" srcOrd="1" destOrd="0" presId="urn:microsoft.com/office/officeart/2005/8/layout/chevron1"/>
    <dgm:cxn modelId="{21DDC7BB-568D-415D-8F7F-0B2892AE584F}" type="presParOf" srcId="{E7233321-7F1B-4287-8460-32344453149E}" destId="{9DC8ABAE-245B-4ED3-86E8-E4613BD79445}" srcOrd="2" destOrd="0" presId="urn:microsoft.com/office/officeart/2005/8/layout/chevron1"/>
    <dgm:cxn modelId="{4C2323FD-19B2-4246-AA2A-7C065D4702F6}" type="presParOf" srcId="{E7233321-7F1B-4287-8460-32344453149E}" destId="{5F0A099C-B5C3-4A3F-ACB6-288E852AB9C7}" srcOrd="3" destOrd="0" presId="urn:microsoft.com/office/officeart/2005/8/layout/chevron1"/>
    <dgm:cxn modelId="{3F6A452E-DDBF-40AE-8473-91A401E45428}" type="presParOf" srcId="{E7233321-7F1B-4287-8460-32344453149E}" destId="{775CB929-6494-489D-AB6A-896685B5CE3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6DE8A-23E4-427B-B83D-D9ABF17E2695}">
      <dsp:nvSpPr>
        <dsp:cNvPr id="0" name=""/>
        <dsp:cNvSpPr/>
      </dsp:nvSpPr>
      <dsp:spPr>
        <a:xfrm>
          <a:off x="2038" y="1353143"/>
          <a:ext cx="2484115" cy="993646"/>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s-CL" sz="3100" kern="1200" dirty="0" smtClean="0"/>
            <a:t>Entrada</a:t>
          </a:r>
          <a:endParaRPr lang="es-CL" sz="3100" kern="1200" dirty="0"/>
        </a:p>
      </dsp:txBody>
      <dsp:txXfrm>
        <a:off x="498861" y="1353143"/>
        <a:ext cx="1490469" cy="993646"/>
      </dsp:txXfrm>
    </dsp:sp>
    <dsp:sp modelId="{9DC8ABAE-245B-4ED3-86E8-E4613BD79445}">
      <dsp:nvSpPr>
        <dsp:cNvPr id="0" name=""/>
        <dsp:cNvSpPr/>
      </dsp:nvSpPr>
      <dsp:spPr>
        <a:xfrm>
          <a:off x="2237742" y="1353143"/>
          <a:ext cx="2484115" cy="993646"/>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s-CL" sz="3100" kern="1200" dirty="0" smtClean="0"/>
            <a:t>Proceso</a:t>
          </a:r>
          <a:endParaRPr lang="es-CL" sz="3100" kern="1200" dirty="0"/>
        </a:p>
      </dsp:txBody>
      <dsp:txXfrm>
        <a:off x="2734565" y="1353143"/>
        <a:ext cx="1490469" cy="993646"/>
      </dsp:txXfrm>
    </dsp:sp>
    <dsp:sp modelId="{775CB929-6494-489D-AB6A-896685B5CE3D}">
      <dsp:nvSpPr>
        <dsp:cNvPr id="0" name=""/>
        <dsp:cNvSpPr/>
      </dsp:nvSpPr>
      <dsp:spPr>
        <a:xfrm>
          <a:off x="4473446" y="1353143"/>
          <a:ext cx="2484115" cy="993646"/>
        </a:xfrm>
        <a:prstGeom prst="chevron">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4016" tIns="41339" rIns="41339" bIns="41339" numCol="1" spcCol="1270" anchor="ctr" anchorCtr="0">
          <a:noAutofit/>
        </a:bodyPr>
        <a:lstStyle/>
        <a:p>
          <a:pPr lvl="0" algn="ctr" defTabSz="1377950">
            <a:lnSpc>
              <a:spcPct val="90000"/>
            </a:lnSpc>
            <a:spcBef>
              <a:spcPct val="0"/>
            </a:spcBef>
            <a:spcAft>
              <a:spcPct val="35000"/>
            </a:spcAft>
          </a:pPr>
          <a:r>
            <a:rPr lang="es-CL" sz="3100" kern="1200" dirty="0" smtClean="0"/>
            <a:t>Salida</a:t>
          </a:r>
          <a:endParaRPr lang="es-CL" sz="3100" kern="1200" dirty="0"/>
        </a:p>
      </dsp:txBody>
      <dsp:txXfrm>
        <a:off x="4970269" y="1353143"/>
        <a:ext cx="1490469" cy="9936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a:xfrm>
            <a:off x="5332412" y="5883275"/>
            <a:ext cx="4324044" cy="365125"/>
          </a:xfrm>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243396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B3D92AA-ECC8-479C-BBCB-21BE03DC6229}" type="datetimeFigureOut">
              <a:rPr lang="es-CL" smtClean="0"/>
              <a:t>27-04-2021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17364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90992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131748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138167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247100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2297992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1581536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326458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10951856" y="5867131"/>
            <a:ext cx="551167" cy="365125"/>
          </a:xfrm>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364432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3D92AA-ECC8-479C-BBCB-21BE03DC6229}" type="datetimeFigureOut">
              <a:rPr lang="es-CL" smtClean="0"/>
              <a:t>27-04-2021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420743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B3D92AA-ECC8-479C-BBCB-21BE03DC6229}" type="datetimeFigureOut">
              <a:rPr lang="es-CL" smtClean="0"/>
              <a:t>27-04-2021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88627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B3D92AA-ECC8-479C-BBCB-21BE03DC6229}" type="datetimeFigureOut">
              <a:rPr lang="es-CL" smtClean="0"/>
              <a:t>27-04-2021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394711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B3D92AA-ECC8-479C-BBCB-21BE03DC6229}" type="datetimeFigureOut">
              <a:rPr lang="es-CL" smtClean="0"/>
              <a:t>27-04-2021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273376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D92AA-ECC8-479C-BBCB-21BE03DC6229}" type="datetimeFigureOut">
              <a:rPr lang="es-CL" smtClean="0"/>
              <a:t>27-04-2021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190013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B3D92AA-ECC8-479C-BBCB-21BE03DC6229}" type="datetimeFigureOut">
              <a:rPr lang="es-CL" smtClean="0"/>
              <a:t>27-04-2021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212970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B3D92AA-ECC8-479C-BBCB-21BE03DC6229}" type="datetimeFigureOut">
              <a:rPr lang="es-CL" smtClean="0"/>
              <a:t>27-04-2021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47DC559-897B-4331-9A12-206321A6608A}" type="slidenum">
              <a:rPr lang="es-CL" smtClean="0"/>
              <a:t>‹Nº›</a:t>
            </a:fld>
            <a:endParaRPr lang="es-CL"/>
          </a:p>
        </p:txBody>
      </p:sp>
    </p:spTree>
    <p:extLst>
      <p:ext uri="{BB962C8B-B14F-4D97-AF65-F5344CB8AC3E}">
        <p14:creationId xmlns:p14="http://schemas.microsoft.com/office/powerpoint/2010/main" val="419325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3D92AA-ECC8-479C-BBCB-21BE03DC6229}" type="datetimeFigureOut">
              <a:rPr lang="es-CL" smtClean="0"/>
              <a:t>27-04-2021</a:t>
            </a:fld>
            <a:endParaRPr lang="es-C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7DC559-897B-4331-9A12-206321A6608A}" type="slidenum">
              <a:rPr lang="es-CL" smtClean="0"/>
              <a:t>‹Nº›</a:t>
            </a:fld>
            <a:endParaRPr lang="es-CL"/>
          </a:p>
        </p:txBody>
      </p:sp>
    </p:spTree>
    <p:extLst>
      <p:ext uri="{BB962C8B-B14F-4D97-AF65-F5344CB8AC3E}">
        <p14:creationId xmlns:p14="http://schemas.microsoft.com/office/powerpoint/2010/main" val="22198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Programación básica en java</a:t>
            </a:r>
            <a:endParaRPr lang="es-CL" dirty="0"/>
          </a:p>
        </p:txBody>
      </p:sp>
      <p:sp>
        <p:nvSpPr>
          <p:cNvPr id="3" name="Subtítulo 2"/>
          <p:cNvSpPr>
            <a:spLocks noGrp="1"/>
          </p:cNvSpPr>
          <p:nvPr>
            <p:ph type="subTitle" idx="1"/>
          </p:nvPr>
        </p:nvSpPr>
        <p:spPr/>
        <p:txBody>
          <a:bodyPr/>
          <a:lstStyle/>
          <a:p>
            <a:r>
              <a:rPr lang="es-CL" dirty="0" smtClean="0"/>
              <a:t>Coach: Edgard Cárcamo Méndez</a:t>
            </a:r>
            <a:endParaRPr lang="es-CL" dirty="0"/>
          </a:p>
        </p:txBody>
      </p:sp>
    </p:spTree>
    <p:extLst>
      <p:ext uri="{BB962C8B-B14F-4D97-AF65-F5344CB8AC3E}">
        <p14:creationId xmlns:p14="http://schemas.microsoft.com/office/powerpoint/2010/main" val="411924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Variables </a:t>
            </a:r>
            <a:endParaRPr lang="es-CL" dirty="0"/>
          </a:p>
        </p:txBody>
      </p:sp>
      <p:sp>
        <p:nvSpPr>
          <p:cNvPr id="3" name="Marcador de contenido 2"/>
          <p:cNvSpPr>
            <a:spLocks noGrp="1"/>
          </p:cNvSpPr>
          <p:nvPr>
            <p:ph idx="1"/>
          </p:nvPr>
        </p:nvSpPr>
        <p:spPr/>
        <p:txBody>
          <a:bodyPr/>
          <a:lstStyle/>
          <a:p>
            <a:r>
              <a:rPr lang="es-MX" dirty="0"/>
              <a:t>Las variables son espacios reservados en la memoria que, como su nombre indica, pueden cambiar de contenido a lo largo de la ejecución de un programa pueden ser valores proporcionados por el usuario como generados la salida de un algoritmo.</a:t>
            </a:r>
            <a:endParaRPr lang="es-CL" dirty="0"/>
          </a:p>
        </p:txBody>
      </p:sp>
    </p:spTree>
    <p:extLst>
      <p:ext uri="{BB962C8B-B14F-4D97-AF65-F5344CB8AC3E}">
        <p14:creationId xmlns:p14="http://schemas.microsoft.com/office/powerpoint/2010/main" val="229031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Constantes </a:t>
            </a:r>
            <a:endParaRPr lang="es-CL" dirty="0"/>
          </a:p>
        </p:txBody>
      </p:sp>
      <p:sp>
        <p:nvSpPr>
          <p:cNvPr id="3" name="Marcador de contenido 2"/>
          <p:cNvSpPr>
            <a:spLocks noGrp="1"/>
          </p:cNvSpPr>
          <p:nvPr>
            <p:ph idx="1"/>
          </p:nvPr>
        </p:nvSpPr>
        <p:spPr/>
        <p:txBody>
          <a:bodyPr/>
          <a:lstStyle/>
          <a:p>
            <a:r>
              <a:rPr lang="es-CL" dirty="0" smtClean="0"/>
              <a:t>Las constantes son similares a las variables, ya que también son contenedores que pueden almacenar valores bajo un nombre determinado, sin embargo, la particularidad de una constante es que esta no cambia su valor durante la ejecución de un programa. </a:t>
            </a:r>
            <a:endParaRPr lang="es-CL" dirty="0"/>
          </a:p>
        </p:txBody>
      </p:sp>
    </p:spTree>
    <p:extLst>
      <p:ext uri="{BB962C8B-B14F-4D97-AF65-F5344CB8AC3E}">
        <p14:creationId xmlns:p14="http://schemas.microsoft.com/office/powerpoint/2010/main" val="336865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Tipos de datos</a:t>
            </a:r>
            <a:endParaRPr lang="es-CL" dirty="0"/>
          </a:p>
        </p:txBody>
      </p:sp>
      <p:sp>
        <p:nvSpPr>
          <p:cNvPr id="3" name="Marcador de contenido 2"/>
          <p:cNvSpPr>
            <a:spLocks noGrp="1"/>
          </p:cNvSpPr>
          <p:nvPr>
            <p:ph idx="1"/>
          </p:nvPr>
        </p:nvSpPr>
        <p:spPr/>
        <p:txBody>
          <a:bodyPr/>
          <a:lstStyle/>
          <a:p>
            <a:r>
              <a:rPr lang="es-MX" dirty="0"/>
              <a:t>Al elaborar un algoritmo es necesario identificar a qué tipo de datos pertenecen cada una de las variables o constantes, ya sean estos números, letras, palabras, frases, entre otros y cada uno corresponde a un tipo de dato, que requerirá de una manipulación específica para obtener los resultados deseados.</a:t>
            </a:r>
            <a:endParaRPr lang="es-CL" dirty="0"/>
          </a:p>
        </p:txBody>
      </p:sp>
    </p:spTree>
    <p:extLst>
      <p:ext uri="{BB962C8B-B14F-4D97-AF65-F5344CB8AC3E}">
        <p14:creationId xmlns:p14="http://schemas.microsoft.com/office/powerpoint/2010/main" val="337255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Ejemplo </a:t>
            </a:r>
            <a:endParaRPr lang="es-CL" dirty="0"/>
          </a:p>
        </p:txBody>
      </p:sp>
      <p:sp>
        <p:nvSpPr>
          <p:cNvPr id="3" name="Marcador de contenido 2"/>
          <p:cNvSpPr>
            <a:spLocks noGrp="1"/>
          </p:cNvSpPr>
          <p:nvPr>
            <p:ph idx="1"/>
          </p:nvPr>
        </p:nvSpPr>
        <p:spPr/>
        <p:txBody>
          <a:bodyPr/>
          <a:lstStyle/>
          <a:p>
            <a:r>
              <a:rPr lang="es-CL" dirty="0" smtClean="0"/>
              <a:t>Calcular el promedio de un curso</a:t>
            </a:r>
            <a:endParaRPr lang="es-CL" dirty="0"/>
          </a:p>
        </p:txBody>
      </p:sp>
    </p:spTree>
    <p:extLst>
      <p:ext uri="{BB962C8B-B14F-4D97-AF65-F5344CB8AC3E}">
        <p14:creationId xmlns:p14="http://schemas.microsoft.com/office/powerpoint/2010/main" val="276787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3</a:t>
            </a:r>
            <a:endParaRPr lang="es-CL" dirty="0"/>
          </a:p>
        </p:txBody>
      </p:sp>
      <p:sp>
        <p:nvSpPr>
          <p:cNvPr id="3" name="Marcador de contenido 2"/>
          <p:cNvSpPr>
            <a:spLocks noGrp="1"/>
          </p:cNvSpPr>
          <p:nvPr>
            <p:ph idx="1"/>
          </p:nvPr>
        </p:nvSpPr>
        <p:spPr/>
        <p:txBody>
          <a:bodyPr/>
          <a:lstStyle/>
          <a:p>
            <a:r>
              <a:rPr lang="es-CL" dirty="0" smtClean="0"/>
              <a:t>Crear un algoritmo que permita calcular el rendimiento del combustible de un vehículo en km/</a:t>
            </a:r>
            <a:r>
              <a:rPr lang="es-CL" dirty="0" err="1" smtClean="0"/>
              <a:t>Lt</a:t>
            </a:r>
            <a:r>
              <a:rPr lang="es-CL" dirty="0" smtClean="0"/>
              <a:t> , identificar las entradas, procesos, salidas, variables y constantes, además se deberá indicar cuales son los tipos de datos de cada variable o constante. </a:t>
            </a:r>
            <a:endParaRPr lang="es-CL" dirty="0"/>
          </a:p>
        </p:txBody>
      </p:sp>
    </p:spTree>
    <p:extLst>
      <p:ext uri="{BB962C8B-B14F-4D97-AF65-F5344CB8AC3E}">
        <p14:creationId xmlns:p14="http://schemas.microsoft.com/office/powerpoint/2010/main" val="234699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4</a:t>
            </a:r>
            <a:endParaRPr lang="es-CL" dirty="0"/>
          </a:p>
        </p:txBody>
      </p:sp>
      <p:sp>
        <p:nvSpPr>
          <p:cNvPr id="3" name="Marcador de contenido 2"/>
          <p:cNvSpPr>
            <a:spLocks noGrp="1"/>
          </p:cNvSpPr>
          <p:nvPr>
            <p:ph idx="1"/>
          </p:nvPr>
        </p:nvSpPr>
        <p:spPr/>
        <p:txBody>
          <a:bodyPr/>
          <a:lstStyle/>
          <a:p>
            <a:r>
              <a:rPr lang="es-CL" dirty="0" smtClean="0"/>
              <a:t>Crear un algoritmo que permita realizar una compra online, identificar las entradas, procesos, salidas, variables, constantes y tipos de datos.</a:t>
            </a:r>
            <a:endParaRPr lang="es-CL" dirty="0"/>
          </a:p>
        </p:txBody>
      </p:sp>
    </p:spTree>
    <p:extLst>
      <p:ext uri="{BB962C8B-B14F-4D97-AF65-F5344CB8AC3E}">
        <p14:creationId xmlns:p14="http://schemas.microsoft.com/office/powerpoint/2010/main" val="18361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Desarrollo de aplicaciones móviles Android </a:t>
            </a:r>
            <a:r>
              <a:rPr lang="es-MX" dirty="0" err="1"/>
              <a:t>Trainee</a:t>
            </a:r>
            <a:endParaRPr lang="es-MX" dirty="0"/>
          </a:p>
        </p:txBody>
      </p:sp>
      <p:sp>
        <p:nvSpPr>
          <p:cNvPr id="3" name="Marcador de contenido 2"/>
          <p:cNvSpPr>
            <a:spLocks noGrp="1"/>
          </p:cNvSpPr>
          <p:nvPr>
            <p:ph idx="1"/>
          </p:nvPr>
        </p:nvSpPr>
        <p:spPr/>
        <p:txBody>
          <a:bodyPr/>
          <a:lstStyle/>
          <a:p>
            <a:r>
              <a:rPr lang="es-CL" dirty="0" smtClean="0"/>
              <a:t>¿Qué aprenderemos durante el curso?</a:t>
            </a:r>
          </a:p>
          <a:p>
            <a:r>
              <a:rPr lang="es-CL" dirty="0" smtClean="0"/>
              <a:t>¿Cuál será nuestra modalidad de trabajo?</a:t>
            </a:r>
            <a:endParaRPr lang="es-CL" dirty="0"/>
          </a:p>
          <a:p>
            <a:r>
              <a:rPr lang="es-CL" dirty="0" smtClean="0"/>
              <a:t>¿Cómo será la dinámica del curso?</a:t>
            </a:r>
          </a:p>
          <a:p>
            <a:r>
              <a:rPr lang="es-CL" dirty="0" smtClean="0"/>
              <a:t>¿Qué esperan de este curso?</a:t>
            </a:r>
          </a:p>
          <a:p>
            <a:r>
              <a:rPr lang="es-CL" dirty="0" smtClean="0"/>
              <a:t>¿Qué espera el profesor de este curso?</a:t>
            </a:r>
          </a:p>
        </p:txBody>
      </p:sp>
    </p:spTree>
    <p:extLst>
      <p:ext uri="{BB962C8B-B14F-4D97-AF65-F5344CB8AC3E}">
        <p14:creationId xmlns:p14="http://schemas.microsoft.com/office/powerpoint/2010/main" val="92437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Modulo 1</a:t>
            </a:r>
            <a:endParaRPr lang="es-CL" dirty="0"/>
          </a:p>
        </p:txBody>
      </p:sp>
      <p:sp>
        <p:nvSpPr>
          <p:cNvPr id="3" name="Marcador de contenido 2"/>
          <p:cNvSpPr>
            <a:spLocks noGrp="1"/>
          </p:cNvSpPr>
          <p:nvPr>
            <p:ph idx="1"/>
          </p:nvPr>
        </p:nvSpPr>
        <p:spPr/>
        <p:txBody>
          <a:bodyPr/>
          <a:lstStyle/>
          <a:p>
            <a:r>
              <a:rPr lang="es-CL" dirty="0" smtClean="0"/>
              <a:t>¿Qué aprenderemos en este módulo?</a:t>
            </a:r>
          </a:p>
          <a:p>
            <a:r>
              <a:rPr lang="es-CL" dirty="0" smtClean="0"/>
              <a:t>¿Cómo trabajaremos este módulo?</a:t>
            </a:r>
          </a:p>
          <a:p>
            <a:pPr marL="0" indent="0">
              <a:buNone/>
            </a:pPr>
            <a:endParaRPr lang="es-CL" dirty="0"/>
          </a:p>
        </p:txBody>
      </p:sp>
    </p:spTree>
    <p:extLst>
      <p:ext uri="{BB962C8B-B14F-4D97-AF65-F5344CB8AC3E}">
        <p14:creationId xmlns:p14="http://schemas.microsoft.com/office/powerpoint/2010/main" val="351847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Unidad 1 Algoritmos </a:t>
            </a:r>
            <a:endParaRPr lang="es-CL" dirty="0"/>
          </a:p>
        </p:txBody>
      </p:sp>
      <p:sp>
        <p:nvSpPr>
          <p:cNvPr id="3" name="Marcador de contenido 2"/>
          <p:cNvSpPr>
            <a:spLocks noGrp="1"/>
          </p:cNvSpPr>
          <p:nvPr>
            <p:ph idx="1"/>
          </p:nvPr>
        </p:nvSpPr>
        <p:spPr/>
        <p:txBody>
          <a:bodyPr/>
          <a:lstStyle/>
          <a:p>
            <a:r>
              <a:rPr lang="es-MX" dirty="0"/>
              <a:t>Un algoritmo se puede definir como una secuencia de instrucciones que representan un modelo de solución para determinado </a:t>
            </a:r>
            <a:r>
              <a:rPr lang="es-MX" dirty="0" smtClean="0"/>
              <a:t>tipo de </a:t>
            </a:r>
            <a:r>
              <a:rPr lang="es-MX" dirty="0"/>
              <a:t>problemas. O bien como un conjunto de instrucciones que realizadas en orden conducen a obtener la solución de un problema o situación.</a:t>
            </a:r>
            <a:endParaRPr lang="es-CL" dirty="0"/>
          </a:p>
        </p:txBody>
      </p:sp>
    </p:spTree>
    <p:extLst>
      <p:ext uri="{BB962C8B-B14F-4D97-AF65-F5344CB8AC3E}">
        <p14:creationId xmlns:p14="http://schemas.microsoft.com/office/powerpoint/2010/main" val="234106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6122" y="800100"/>
            <a:ext cx="10018713" cy="1752599"/>
          </a:xfrm>
        </p:spPr>
        <p:txBody>
          <a:bodyPr/>
          <a:lstStyle/>
          <a:p>
            <a:r>
              <a:rPr lang="es-CL" dirty="0" smtClean="0"/>
              <a:t>Partes de un algoritmo</a:t>
            </a:r>
            <a:endParaRPr lang="es-CL" dirty="0"/>
          </a:p>
        </p:txBody>
      </p:sp>
      <p:sp>
        <p:nvSpPr>
          <p:cNvPr id="3" name="Marcador de contenido 2"/>
          <p:cNvSpPr>
            <a:spLocks noGrp="1"/>
          </p:cNvSpPr>
          <p:nvPr>
            <p:ph idx="1"/>
          </p:nvPr>
        </p:nvSpPr>
        <p:spPr>
          <a:xfrm>
            <a:off x="1484310" y="2666999"/>
            <a:ext cx="10018713" cy="1361537"/>
          </a:xfrm>
        </p:spPr>
        <p:txBody>
          <a:bodyPr/>
          <a:lstStyle/>
          <a:p>
            <a:r>
              <a:rPr lang="es-MX" dirty="0"/>
              <a:t>Todos los algoritmos se componen de 3 partes fundamentales que permiten su ejecución; Entrada, Proceso y Salida.</a:t>
            </a:r>
            <a:endParaRPr lang="es-CL" dirty="0"/>
          </a:p>
        </p:txBody>
      </p:sp>
      <p:graphicFrame>
        <p:nvGraphicFramePr>
          <p:cNvPr id="4" name="Diagrama 3"/>
          <p:cNvGraphicFramePr/>
          <p:nvPr>
            <p:extLst>
              <p:ext uri="{D42A27DB-BD31-4B8C-83A1-F6EECF244321}">
                <p14:modId xmlns:p14="http://schemas.microsoft.com/office/powerpoint/2010/main" val="692104334"/>
              </p:ext>
            </p:extLst>
          </p:nvPr>
        </p:nvGraphicFramePr>
        <p:xfrm>
          <a:off x="2777706" y="3158066"/>
          <a:ext cx="6959600" cy="3699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61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Ejemplo de algoritmo</a:t>
            </a:r>
            <a:endParaRPr lang="es-CL" dirty="0"/>
          </a:p>
        </p:txBody>
      </p:sp>
      <p:sp>
        <p:nvSpPr>
          <p:cNvPr id="3" name="Marcador de contenido 2"/>
          <p:cNvSpPr>
            <a:spLocks noGrp="1"/>
          </p:cNvSpPr>
          <p:nvPr>
            <p:ph idx="1"/>
          </p:nvPr>
        </p:nvSpPr>
        <p:spPr/>
        <p:txBody>
          <a:bodyPr>
            <a:normAutofit fontScale="92500" lnSpcReduction="10000"/>
          </a:bodyPr>
          <a:lstStyle/>
          <a:p>
            <a:r>
              <a:rPr lang="es-CL" dirty="0" smtClean="0"/>
              <a:t>Preparar una taza de café:</a:t>
            </a:r>
          </a:p>
          <a:p>
            <a:r>
              <a:rPr lang="es-CL" dirty="0" smtClean="0"/>
              <a:t>Buscar un recipiente (taza, tazón, </a:t>
            </a:r>
            <a:r>
              <a:rPr lang="es-CL" dirty="0" err="1" smtClean="0"/>
              <a:t>etc</a:t>
            </a:r>
            <a:r>
              <a:rPr lang="es-CL" dirty="0" smtClean="0"/>
              <a:t>)</a:t>
            </a:r>
          </a:p>
          <a:p>
            <a:r>
              <a:rPr lang="es-CL" dirty="0" smtClean="0"/>
              <a:t>Buscar un agitador (cuchara)</a:t>
            </a:r>
          </a:p>
          <a:p>
            <a:r>
              <a:rPr lang="es-CL" dirty="0" smtClean="0"/>
              <a:t>Agregar café </a:t>
            </a:r>
          </a:p>
          <a:p>
            <a:r>
              <a:rPr lang="es-CL" dirty="0" smtClean="0"/>
              <a:t>Agregar endulzante a gusto</a:t>
            </a:r>
          </a:p>
          <a:p>
            <a:r>
              <a:rPr lang="es-CL" dirty="0" smtClean="0"/>
              <a:t>Agregar agua</a:t>
            </a:r>
          </a:p>
          <a:p>
            <a:r>
              <a:rPr lang="es-CL" dirty="0" smtClean="0"/>
              <a:t>Revolver </a:t>
            </a:r>
            <a:endParaRPr lang="es-CL" dirty="0"/>
          </a:p>
        </p:txBody>
      </p:sp>
    </p:spTree>
    <p:extLst>
      <p:ext uri="{BB962C8B-B14F-4D97-AF65-F5344CB8AC3E}">
        <p14:creationId xmlns:p14="http://schemas.microsoft.com/office/powerpoint/2010/main" val="229248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Partes del algoritmo</a:t>
            </a:r>
            <a:endParaRPr lang="es-CL" dirty="0"/>
          </a:p>
        </p:txBody>
      </p:sp>
      <p:sp>
        <p:nvSpPr>
          <p:cNvPr id="3" name="Marcador de contenido 2"/>
          <p:cNvSpPr>
            <a:spLocks noGrp="1"/>
          </p:cNvSpPr>
          <p:nvPr>
            <p:ph idx="1"/>
          </p:nvPr>
        </p:nvSpPr>
        <p:spPr/>
        <p:txBody>
          <a:bodyPr/>
          <a:lstStyle/>
          <a:p>
            <a:r>
              <a:rPr lang="es-CL" dirty="0" smtClean="0"/>
              <a:t>Entrada: recipiente, café, endulzante, agitador</a:t>
            </a:r>
          </a:p>
          <a:p>
            <a:r>
              <a:rPr lang="es-CL" dirty="0" smtClean="0"/>
              <a:t>Proceso: agregar café, agregar agua, agregar endulzante, revolver</a:t>
            </a:r>
          </a:p>
          <a:p>
            <a:r>
              <a:rPr lang="es-CL" dirty="0" smtClean="0"/>
              <a:t>Salida: una taza de café.</a:t>
            </a:r>
            <a:endParaRPr lang="es-CL" dirty="0"/>
          </a:p>
        </p:txBody>
      </p:sp>
    </p:spTree>
    <p:extLst>
      <p:ext uri="{BB962C8B-B14F-4D97-AF65-F5344CB8AC3E}">
        <p14:creationId xmlns:p14="http://schemas.microsoft.com/office/powerpoint/2010/main" val="169862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1</a:t>
            </a:r>
            <a:endParaRPr lang="es-CL" dirty="0"/>
          </a:p>
        </p:txBody>
      </p:sp>
      <p:sp>
        <p:nvSpPr>
          <p:cNvPr id="3" name="Marcador de contenido 2"/>
          <p:cNvSpPr>
            <a:spLocks noGrp="1"/>
          </p:cNvSpPr>
          <p:nvPr>
            <p:ph idx="1"/>
          </p:nvPr>
        </p:nvSpPr>
        <p:spPr/>
        <p:txBody>
          <a:bodyPr/>
          <a:lstStyle/>
          <a:p>
            <a:r>
              <a:rPr lang="es-CL" dirty="0" smtClean="0"/>
              <a:t>Crear un algoritmo para preparar un completo, luego identificar las entradas, procesos y salidas.</a:t>
            </a:r>
            <a:endParaRPr lang="es-CL" dirty="0"/>
          </a:p>
        </p:txBody>
      </p:sp>
    </p:spTree>
    <p:extLst>
      <p:ext uri="{BB962C8B-B14F-4D97-AF65-F5344CB8AC3E}">
        <p14:creationId xmlns:p14="http://schemas.microsoft.com/office/powerpoint/2010/main" val="415129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Ejercicio 2</a:t>
            </a:r>
            <a:endParaRPr lang="es-CL" dirty="0"/>
          </a:p>
        </p:txBody>
      </p:sp>
      <p:sp>
        <p:nvSpPr>
          <p:cNvPr id="3" name="Marcador de contenido 2"/>
          <p:cNvSpPr>
            <a:spLocks noGrp="1"/>
          </p:cNvSpPr>
          <p:nvPr>
            <p:ph idx="1"/>
          </p:nvPr>
        </p:nvSpPr>
        <p:spPr/>
        <p:txBody>
          <a:bodyPr/>
          <a:lstStyle/>
          <a:p>
            <a:r>
              <a:rPr lang="es-CL" dirty="0" smtClean="0"/>
              <a:t>Escribir el algoritmo para cambiar la rueda de un vehículo e identificar entradas, procesos y salidas.</a:t>
            </a:r>
            <a:endParaRPr lang="es-CL" dirty="0"/>
          </a:p>
        </p:txBody>
      </p:sp>
    </p:spTree>
    <p:extLst>
      <p:ext uri="{BB962C8B-B14F-4D97-AF65-F5344CB8AC3E}">
        <p14:creationId xmlns:p14="http://schemas.microsoft.com/office/powerpoint/2010/main" val="331104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982</TotalTime>
  <Words>476</Words>
  <Application>Microsoft Office PowerPoint</Application>
  <PresentationFormat>Panorámica</PresentationFormat>
  <Paragraphs>46</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Corbel</vt:lpstr>
      <vt:lpstr>Parallax</vt:lpstr>
      <vt:lpstr>Programación básica en java</vt:lpstr>
      <vt:lpstr>Desarrollo de aplicaciones móviles Android Trainee</vt:lpstr>
      <vt:lpstr>Modulo 1</vt:lpstr>
      <vt:lpstr>Unidad 1 Algoritmos </vt:lpstr>
      <vt:lpstr>Partes de un algoritmo</vt:lpstr>
      <vt:lpstr>Ejemplo de algoritmo</vt:lpstr>
      <vt:lpstr>Partes del algoritmo</vt:lpstr>
      <vt:lpstr>Ejercicio 1</vt:lpstr>
      <vt:lpstr>Ejercicio 2</vt:lpstr>
      <vt:lpstr>Variables </vt:lpstr>
      <vt:lpstr>Constantes </vt:lpstr>
      <vt:lpstr>Tipos de datos</vt:lpstr>
      <vt:lpstr>Ejemplo </vt:lpstr>
      <vt:lpstr>Ejercicio 3</vt:lpstr>
      <vt:lpstr>Ejercicio 4</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básica en java</dc:title>
  <dc:creator>Cuenta Microsoft</dc:creator>
  <cp:lastModifiedBy>Cuenta Microsoft</cp:lastModifiedBy>
  <cp:revision>4</cp:revision>
  <dcterms:created xsi:type="dcterms:W3CDTF">2021-04-27T19:02:52Z</dcterms:created>
  <dcterms:modified xsi:type="dcterms:W3CDTF">2021-04-28T16:50:42Z</dcterms:modified>
</cp:coreProperties>
</file>