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259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240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4684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1385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2203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6586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5982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6023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579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699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381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076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465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095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894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315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847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D85B45-B339-4646-BC1B-FF87D23D2FBF}" type="datetimeFigureOut">
              <a:rPr lang="es-CL" smtClean="0"/>
              <a:t>05-05-2021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E67178-437A-4675-B363-BF9E88A8CA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07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El entorno java para la programación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Coach: Edgard Cárcamo Méndez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4094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 smtClean="0"/>
              <a:t>Crear una aplicación de consola en java que muestre un menú con las siguientes opciones: </a:t>
            </a:r>
          </a:p>
          <a:p>
            <a:r>
              <a:rPr lang="es-CL" dirty="0" smtClean="0"/>
              <a:t>1. validar si un numero es impar</a:t>
            </a:r>
          </a:p>
          <a:p>
            <a:r>
              <a:rPr lang="es-CL" dirty="0" smtClean="0"/>
              <a:t>2. validar si un numero es primo</a:t>
            </a:r>
          </a:p>
          <a:p>
            <a:r>
              <a:rPr lang="es-CL" dirty="0" smtClean="0"/>
              <a:t>3. contar la cantidad de primos entre 2 y el numero ingresado</a:t>
            </a:r>
          </a:p>
          <a:p>
            <a:r>
              <a:rPr lang="es-CL" dirty="0" smtClean="0"/>
              <a:t>4. salir</a:t>
            </a:r>
          </a:p>
          <a:p>
            <a:r>
              <a:rPr lang="es-CL" dirty="0" smtClean="0"/>
              <a:t>La aplicación debe ejecutarse constantemente hasta seleccionar salir</a:t>
            </a:r>
          </a:p>
        </p:txBody>
      </p:sp>
    </p:spTree>
    <p:extLst>
      <p:ext uri="{BB962C8B-B14F-4D97-AF65-F5344CB8AC3E}">
        <p14:creationId xmlns:p14="http://schemas.microsoft.com/office/powerpoint/2010/main" val="170599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JAVA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Java es un lenguaje de programación y una plataforma informática comercializada por </a:t>
            </a:r>
            <a:r>
              <a:rPr lang="es-MX" dirty="0" smtClean="0"/>
              <a:t>primera vez </a:t>
            </a:r>
            <a:r>
              <a:rPr lang="es-MX" dirty="0"/>
              <a:t>en 1995 por </a:t>
            </a:r>
            <a:r>
              <a:rPr lang="es-MX" dirty="0" err="1"/>
              <a:t>Sun</a:t>
            </a:r>
            <a:r>
              <a:rPr lang="es-MX" dirty="0"/>
              <a:t> Microsystems.</a:t>
            </a:r>
            <a:br>
              <a:rPr lang="es-MX" dirty="0"/>
            </a:br>
            <a:r>
              <a:rPr lang="es-MX" dirty="0"/>
              <a:t>Los entornos de desarrollo Java son aplicaciones que permiten al programador </a:t>
            </a:r>
            <a:r>
              <a:rPr lang="es-MX" dirty="0" smtClean="0"/>
              <a:t>implementar las </a:t>
            </a:r>
            <a:r>
              <a:rPr lang="es-MX" dirty="0"/>
              <a:t>abstracciones del mundo real en un aplicación concreta mediante la introducción de secuencias de código con sus estructuras de programación </a:t>
            </a:r>
            <a:br>
              <a:rPr lang="es-MX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1234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Instalación de JAVA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Para empezar vamos a instalar el entorno </a:t>
            </a:r>
            <a:r>
              <a:rPr lang="es-MX" dirty="0" smtClean="0"/>
              <a:t>de desarrollo </a:t>
            </a:r>
            <a:r>
              <a:rPr lang="es-MX" dirty="0"/>
              <a:t>para Windows. Podemos </a:t>
            </a:r>
            <a:r>
              <a:rPr lang="es-MX" dirty="0" smtClean="0"/>
              <a:t>descargar el </a:t>
            </a:r>
            <a:r>
              <a:rPr lang="es-MX" dirty="0"/>
              <a:t>software gratuitamente de la página </a:t>
            </a:r>
            <a:r>
              <a:rPr lang="es-MX" dirty="0" smtClean="0"/>
              <a:t>oficial de </a:t>
            </a:r>
            <a:r>
              <a:rPr lang="es-MX" dirty="0"/>
              <a:t>Oracle.</a:t>
            </a:r>
            <a:br>
              <a:rPr lang="es-MX" dirty="0"/>
            </a:br>
            <a:r>
              <a:rPr lang="es-MX" dirty="0"/>
              <a:t>Actualmente los paquetes de </a:t>
            </a:r>
            <a:r>
              <a:rPr lang="es-MX" dirty="0" smtClean="0"/>
              <a:t>desarrollo que </a:t>
            </a:r>
            <a:r>
              <a:rPr lang="es-MX" dirty="0"/>
              <a:t>ofrece Oracle vienen con una</a:t>
            </a:r>
            <a:br>
              <a:rPr lang="es-MX" dirty="0"/>
            </a:br>
            <a:r>
              <a:rPr lang="es-MX" dirty="0"/>
              <a:t>herramienta </a:t>
            </a:r>
            <a:r>
              <a:rPr lang="es-MX" b="1" dirty="0"/>
              <a:t>IDE </a:t>
            </a:r>
            <a:r>
              <a:rPr lang="es-MX" dirty="0"/>
              <a:t>(</a:t>
            </a:r>
            <a:r>
              <a:rPr lang="es-MX" dirty="0" err="1"/>
              <a:t>Integrated</a:t>
            </a:r>
            <a:r>
              <a:rPr lang="es-MX" dirty="0"/>
              <a:t> </a:t>
            </a:r>
            <a:r>
              <a:rPr lang="es-MX" dirty="0" err="1" smtClean="0"/>
              <a:t>Development</a:t>
            </a:r>
            <a:r>
              <a:rPr lang="es-MX" dirty="0"/>
              <a:t> </a:t>
            </a:r>
            <a:r>
              <a:rPr lang="es-MX" dirty="0" err="1" smtClean="0"/>
              <a:t>Environment</a:t>
            </a:r>
            <a:r>
              <a:rPr lang="es-MX" dirty="0"/>
              <a:t>) </a:t>
            </a:r>
            <a:r>
              <a:rPr lang="es-MX" dirty="0" smtClean="0"/>
              <a:t>llamada </a:t>
            </a:r>
            <a:r>
              <a:rPr lang="es-MX" b="1" dirty="0" err="1" smtClean="0"/>
              <a:t>Netbeans</a:t>
            </a:r>
            <a:r>
              <a:rPr lang="es-MX" dirty="0" smtClean="0"/>
              <a:t>, sin embargo, nosotros nos </a:t>
            </a:r>
            <a:r>
              <a:rPr lang="es-MX" dirty="0"/>
              <a:t>centraremos en otra llamada </a:t>
            </a:r>
            <a:r>
              <a:rPr lang="es-MX" b="1" dirty="0"/>
              <a:t>Eclipse </a:t>
            </a:r>
            <a:r>
              <a:rPr lang="es-MX" dirty="0"/>
              <a:t>también gratuita </a:t>
            </a:r>
            <a:br>
              <a:rPr lang="es-MX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572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Paso 1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Primero es necesario descargar e instalar </a:t>
            </a:r>
            <a:r>
              <a:rPr lang="es-MX" dirty="0" err="1" smtClean="0"/>
              <a:t>elentorno</a:t>
            </a:r>
            <a:r>
              <a:rPr lang="es-MX" dirty="0" smtClean="0"/>
              <a:t> </a:t>
            </a:r>
            <a:r>
              <a:rPr lang="es-MX" dirty="0"/>
              <a:t>de desarrollo de JAVA, JDK (Java </a:t>
            </a:r>
            <a:r>
              <a:rPr lang="es-MX" dirty="0" err="1"/>
              <a:t>Develpment</a:t>
            </a:r>
            <a:r>
              <a:rPr lang="es-MX" dirty="0"/>
              <a:t> Kit) </a:t>
            </a:r>
            <a:r>
              <a:rPr lang="es-MX" dirty="0" smtClean="0"/>
              <a:t>el link de descarga es el siguiente:</a:t>
            </a:r>
          </a:p>
          <a:p>
            <a:r>
              <a:rPr lang="es-CL" dirty="0">
                <a:solidFill>
                  <a:srgbClr val="0070C0"/>
                </a:solidFill>
              </a:rPr>
              <a:t>https://</a:t>
            </a:r>
            <a:r>
              <a:rPr lang="es-CL" dirty="0" smtClean="0">
                <a:solidFill>
                  <a:srgbClr val="0070C0"/>
                </a:solidFill>
              </a:rPr>
              <a:t>www.oracle.com/technetwork/es/java/javase/downloads/index.html </a:t>
            </a:r>
            <a:r>
              <a:rPr lang="es-CL" dirty="0">
                <a:solidFill>
                  <a:srgbClr val="0070C0"/>
                </a:solidFill>
              </a:rPr>
              <a:t/>
            </a:r>
            <a:br>
              <a:rPr lang="es-CL" dirty="0">
                <a:solidFill>
                  <a:srgbClr val="0070C0"/>
                </a:solidFill>
              </a:rPr>
            </a:br>
            <a:r>
              <a:rPr lang="es-MX" dirty="0">
                <a:solidFill>
                  <a:srgbClr val="0070C0"/>
                </a:solidFill>
              </a:rPr>
              <a:t/>
            </a:r>
            <a:br>
              <a:rPr lang="es-MX" dirty="0">
                <a:solidFill>
                  <a:srgbClr val="0070C0"/>
                </a:solidFill>
              </a:rPr>
            </a:br>
            <a:r>
              <a:rPr lang="es-MX" dirty="0"/>
              <a:t>Una vez descargado archivo. Para instalar </a:t>
            </a:r>
            <a:r>
              <a:rPr lang="es-MX" dirty="0" smtClean="0"/>
              <a:t>hay que </a:t>
            </a:r>
            <a:r>
              <a:rPr lang="es-MX" dirty="0"/>
              <a:t>ejecutar el archivo, seguir las </a:t>
            </a:r>
            <a:r>
              <a:rPr lang="es-MX" dirty="0" smtClean="0"/>
              <a:t>instrucciones y </a:t>
            </a:r>
            <a:r>
              <a:rPr lang="es-MX" dirty="0"/>
              <a:t>darle una ruta de instalación en el </a:t>
            </a:r>
            <a:r>
              <a:rPr lang="es-MX" dirty="0" smtClean="0"/>
              <a:t>momento en </a:t>
            </a:r>
            <a:r>
              <a:rPr lang="es-MX" dirty="0"/>
              <a:t>que nos lo requiera. </a:t>
            </a:r>
            <a:br>
              <a:rPr lang="es-MX" dirty="0"/>
            </a:br>
            <a:endParaRPr lang="es-C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2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Paso 2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Completada la instalación del JDK procederemos a la instalación del IDE (</a:t>
            </a:r>
            <a:r>
              <a:rPr lang="es-MX" dirty="0" err="1"/>
              <a:t>Integrated</a:t>
            </a:r>
            <a:r>
              <a:rPr lang="es-MX" dirty="0"/>
              <a:t>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Environment</a:t>
            </a:r>
            <a:r>
              <a:rPr lang="es-MX" dirty="0"/>
              <a:t>) o en español </a:t>
            </a:r>
            <a:r>
              <a:rPr lang="es-MX" dirty="0" smtClean="0"/>
              <a:t>Entorno Integrado </a:t>
            </a:r>
            <a:r>
              <a:rPr lang="es-MX" dirty="0"/>
              <a:t>de Desarrollo es aquel que nos permitirá de una forma simplificada con mayores</a:t>
            </a:r>
            <a:br>
              <a:rPr lang="es-MX" dirty="0"/>
            </a:br>
            <a:r>
              <a:rPr lang="es-MX" dirty="0"/>
              <a:t>prestaciones la elaboración de código, </a:t>
            </a:r>
            <a:r>
              <a:rPr lang="es-MX" dirty="0" smtClean="0"/>
              <a:t>prueba y </a:t>
            </a:r>
            <a:r>
              <a:rPr lang="es-MX" dirty="0"/>
              <a:t>depuración.</a:t>
            </a:r>
            <a:br>
              <a:rPr lang="es-MX" dirty="0"/>
            </a:br>
            <a:r>
              <a:rPr lang="es-MX" dirty="0"/>
              <a:t>Para programación y desarrollo en JAVA existen 2 principales IDE; </a:t>
            </a:r>
            <a:r>
              <a:rPr lang="es-MX" b="1" dirty="0" err="1"/>
              <a:t>Netbeans</a:t>
            </a:r>
            <a:r>
              <a:rPr lang="es-MX" b="1" dirty="0"/>
              <a:t> y Eclipse. </a:t>
            </a:r>
            <a:r>
              <a:rPr lang="es-MX" dirty="0" smtClean="0"/>
              <a:t>En esta </a:t>
            </a:r>
            <a:r>
              <a:rPr lang="es-MX" dirty="0"/>
              <a:t>oportunidad nos enfocaremos en la instalación y puesta en marcha de Eclipse por ser </a:t>
            </a:r>
            <a:r>
              <a:rPr lang="es-MX" dirty="0" smtClean="0"/>
              <a:t>un IDE </a:t>
            </a:r>
            <a:r>
              <a:rPr lang="es-MX" dirty="0"/>
              <a:t>recomendado para la iniciación en JAVA </a:t>
            </a:r>
            <a:br>
              <a:rPr lang="es-MX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021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Paso 2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dirty="0">
                <a:solidFill>
                  <a:srgbClr val="0070C0"/>
                </a:solidFill>
              </a:rPr>
              <a:t>https://www.eclipse.org/downloads/ </a:t>
            </a:r>
            <a:endParaRPr lang="es-CL" dirty="0" smtClean="0">
              <a:solidFill>
                <a:srgbClr val="0070C0"/>
              </a:solidFill>
            </a:endParaRPr>
          </a:p>
          <a:p>
            <a:r>
              <a:rPr lang="es-MX" dirty="0"/>
              <a:t>Una vez descargado archivo. Para instalar </a:t>
            </a:r>
            <a:r>
              <a:rPr lang="es-MX" dirty="0" smtClean="0"/>
              <a:t>hay que </a:t>
            </a:r>
            <a:r>
              <a:rPr lang="es-MX" dirty="0"/>
              <a:t>ejecutar el archivo, seguir las instrucciones</a:t>
            </a:r>
            <a:br>
              <a:rPr lang="es-MX" dirty="0"/>
            </a:br>
            <a:r>
              <a:rPr lang="es-MX" dirty="0"/>
              <a:t>y darle una ruta de instalación en el </a:t>
            </a:r>
            <a:r>
              <a:rPr lang="es-MX" dirty="0" smtClean="0"/>
              <a:t>momento en </a:t>
            </a:r>
            <a:r>
              <a:rPr lang="es-MX" dirty="0"/>
              <a:t>que nos lo requiera.</a:t>
            </a:r>
            <a:br>
              <a:rPr lang="es-MX" dirty="0"/>
            </a:br>
            <a:r>
              <a:rPr lang="es-MX" dirty="0"/>
              <a:t>Antes de arrancar el programa debemos seleccionar el espacio de trabajo. Eclipse guarda</a:t>
            </a:r>
            <a:br>
              <a:rPr lang="es-MX" dirty="0"/>
            </a:br>
            <a:r>
              <a:rPr lang="es-MX" dirty="0"/>
              <a:t>todos nuestros proyectos en el espacio de trabajo. Podemos dejarlo como está o poner la ruta</a:t>
            </a:r>
            <a:br>
              <a:rPr lang="es-MX" dirty="0"/>
            </a:br>
            <a:r>
              <a:rPr lang="es-MX" dirty="0"/>
              <a:t>que queramos. Cada vez que arranque </a:t>
            </a:r>
            <a:r>
              <a:rPr lang="es-MX" dirty="0" smtClean="0"/>
              <a:t>eclipse nos </a:t>
            </a:r>
            <a:r>
              <a:rPr lang="es-MX" dirty="0"/>
              <a:t>preguntará esto, a menos que marquemos</a:t>
            </a:r>
            <a:br>
              <a:rPr lang="es-MX" dirty="0"/>
            </a:br>
            <a:r>
              <a:rPr lang="es-MX" dirty="0"/>
              <a:t>la casilla “Use </a:t>
            </a:r>
            <a:r>
              <a:rPr lang="es-MX" dirty="0" err="1"/>
              <a:t>this</a:t>
            </a:r>
            <a:r>
              <a:rPr lang="es-MX" dirty="0"/>
              <a:t> as </a:t>
            </a:r>
            <a:r>
              <a:rPr lang="es-MX" dirty="0" err="1"/>
              <a:t>the</a:t>
            </a:r>
            <a:r>
              <a:rPr lang="es-MX" dirty="0"/>
              <a:t> default and do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 smtClean="0"/>
              <a:t>ask</a:t>
            </a:r>
            <a:r>
              <a:rPr lang="es-MX" dirty="0" smtClean="0"/>
              <a:t> </a:t>
            </a:r>
            <a:r>
              <a:rPr lang="es-MX" dirty="0" err="1" smtClean="0"/>
              <a:t>again</a:t>
            </a:r>
            <a:r>
              <a:rPr lang="es-MX" dirty="0"/>
              <a:t>”. Luego hacemos </a:t>
            </a:r>
            <a:r>
              <a:rPr lang="es-MX" dirty="0" err="1"/>
              <a:t>click</a:t>
            </a:r>
            <a:r>
              <a:rPr lang="es-MX" dirty="0"/>
              <a:t> en “OK”. </a:t>
            </a:r>
            <a:br>
              <a:rPr lang="es-MX" dirty="0"/>
            </a:br>
            <a:r>
              <a:rPr lang="es-CL" dirty="0"/>
              <a:t/>
            </a:r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326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Tipos de datos en java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 smtClean="0"/>
              <a:t>En java existen distintos tipos de datos, están los numéricos, de carácter, booleanos, etc. Para conocerlos mejor realizar una investigación de los tipos de dato en java y desarrollar:</a:t>
            </a:r>
          </a:p>
          <a:p>
            <a:r>
              <a:rPr lang="es-CL" dirty="0" smtClean="0"/>
              <a:t>Tabla comparativa entre los distintos tipos de datos en cuanto a su tamaño y valores permitidos</a:t>
            </a:r>
          </a:p>
          <a:p>
            <a:r>
              <a:rPr lang="es-CL" dirty="0" smtClean="0"/>
              <a:t>Un grafico en donde se muestre los tipos de datos desde el mas grande al mas pequeño</a:t>
            </a:r>
          </a:p>
          <a:p>
            <a:r>
              <a:rPr lang="es-CL" dirty="0" smtClean="0"/>
              <a:t>Un grafico que muestre la manera de convertir cada tipo de dato a los otros tipos de datos en java y las observaciones para la conversión si es necesario.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5968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Operadores en java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En java existen distintos tipos de operadores, están los operadores aritméticos, operadores de asignación, operadores relacionales, operadores de incremento y operadores lógicos.</a:t>
            </a:r>
          </a:p>
          <a:p>
            <a:r>
              <a:rPr lang="es-CL" dirty="0" smtClean="0"/>
              <a:t>Crear </a:t>
            </a:r>
            <a:r>
              <a:rPr lang="es-CL" dirty="0" smtClean="0"/>
              <a:t>una tabla con los tipos de operadores, cual es su función y a que tipos de datos pueden ser aplicados.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2575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Ciclos en java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Ciclo </a:t>
            </a:r>
            <a:r>
              <a:rPr lang="es-CL" dirty="0" err="1" smtClean="0"/>
              <a:t>while</a:t>
            </a:r>
            <a:endParaRPr lang="es-CL" dirty="0" smtClean="0"/>
          </a:p>
          <a:p>
            <a:r>
              <a:rPr lang="es-CL" dirty="0" smtClean="0"/>
              <a:t>Ciclo do </a:t>
            </a:r>
            <a:r>
              <a:rPr lang="es-CL" dirty="0" err="1" smtClean="0"/>
              <a:t>while</a:t>
            </a:r>
            <a:endParaRPr lang="es-CL" dirty="0" smtClean="0"/>
          </a:p>
          <a:p>
            <a:r>
              <a:rPr lang="es-CL" dirty="0" smtClean="0"/>
              <a:t>Ciclo </a:t>
            </a:r>
            <a:r>
              <a:rPr lang="es-CL" dirty="0" err="1" smtClean="0"/>
              <a:t>for</a:t>
            </a:r>
            <a:endParaRPr lang="es-CL" dirty="0" smtClean="0"/>
          </a:p>
          <a:p>
            <a:r>
              <a:rPr lang="es-CL" dirty="0" smtClean="0"/>
              <a:t>Ciclo </a:t>
            </a:r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smtClean="0"/>
              <a:t>each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53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1608</TotalTime>
  <Words>374</Words>
  <Application>Microsoft Office PowerPoint</Application>
  <PresentationFormat>Panorámica</PresentationFormat>
  <Paragraphs>34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El entorno java para la programación</vt:lpstr>
      <vt:lpstr>JAVA</vt:lpstr>
      <vt:lpstr>Instalación de JAVA</vt:lpstr>
      <vt:lpstr>Paso 1</vt:lpstr>
      <vt:lpstr>Paso 2</vt:lpstr>
      <vt:lpstr>Paso 2</vt:lpstr>
      <vt:lpstr>Tipos de datos en java</vt:lpstr>
      <vt:lpstr>Operadores en java</vt:lpstr>
      <vt:lpstr>Ciclos en java</vt:lpstr>
      <vt:lpstr>Ejercicio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entorno java para la programación</dc:title>
  <dc:creator>Cuenta Microsoft</dc:creator>
  <cp:lastModifiedBy>Cuenta Microsoft</cp:lastModifiedBy>
  <cp:revision>5</cp:revision>
  <dcterms:created xsi:type="dcterms:W3CDTF">2021-05-04T21:22:41Z</dcterms:created>
  <dcterms:modified xsi:type="dcterms:W3CDTF">2021-05-06T23:31:58Z</dcterms:modified>
</cp:coreProperties>
</file>