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2" r:id="rId4"/>
    <p:sldId id="273" r:id="rId5"/>
    <p:sldId id="260" r:id="rId6"/>
    <p:sldId id="266" r:id="rId7"/>
    <p:sldId id="343" r:id="rId8"/>
    <p:sldId id="334" r:id="rId9"/>
    <p:sldId id="345" r:id="rId10"/>
    <p:sldId id="336" r:id="rId11"/>
    <p:sldId id="359" r:id="rId12"/>
    <p:sldId id="360" r:id="rId13"/>
    <p:sldId id="348" r:id="rId14"/>
    <p:sldId id="349" r:id="rId15"/>
    <p:sldId id="350" r:id="rId16"/>
    <p:sldId id="351" r:id="rId17"/>
    <p:sldId id="352" r:id="rId18"/>
    <p:sldId id="354" r:id="rId19"/>
    <p:sldId id="353" r:id="rId20"/>
    <p:sldId id="355" r:id="rId21"/>
    <p:sldId id="347" r:id="rId22"/>
    <p:sldId id="356" r:id="rId23"/>
    <p:sldId id="357" r:id="rId24"/>
    <p:sldId id="3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ABEA5B4-698B-4C5D-AE56-14ADAF7EE116}">
          <p14:sldIdLst>
            <p14:sldId id="256"/>
            <p14:sldId id="257"/>
            <p14:sldId id="272"/>
            <p14:sldId id="273"/>
            <p14:sldId id="260"/>
            <p14:sldId id="266"/>
            <p14:sldId id="343"/>
            <p14:sldId id="334"/>
            <p14:sldId id="345"/>
            <p14:sldId id="336"/>
            <p14:sldId id="359"/>
            <p14:sldId id="360"/>
            <p14:sldId id="348"/>
            <p14:sldId id="349"/>
            <p14:sldId id="350"/>
            <p14:sldId id="351"/>
            <p14:sldId id="352"/>
            <p14:sldId id="354"/>
            <p14:sldId id="353"/>
            <p14:sldId id="355"/>
            <p14:sldId id="347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6809" autoAdjust="0"/>
  </p:normalViewPr>
  <p:slideViewPr>
    <p:cSldViewPr snapToGrid="0">
      <p:cViewPr varScale="1">
        <p:scale>
          <a:sx n="74" d="100"/>
          <a:sy n="74" d="100"/>
        </p:scale>
        <p:origin x="1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EF6E8-F1B5-443D-A148-E2589672CFE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BFE5C6-2B65-4393-ACFE-3FCACB2462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b="0" i="0" dirty="0"/>
            <a:t>Objetivo General.</a:t>
          </a:r>
          <a:endParaRPr lang="en-US" dirty="0"/>
        </a:p>
      </dgm:t>
    </dgm:pt>
    <dgm:pt modelId="{2EEDA522-5768-462B-9B11-850F229CA0CB}" type="parTrans" cxnId="{0B447228-E966-4CF4-9ACB-5A383786F2CA}">
      <dgm:prSet/>
      <dgm:spPr/>
      <dgm:t>
        <a:bodyPr/>
        <a:lstStyle/>
        <a:p>
          <a:endParaRPr lang="en-US"/>
        </a:p>
      </dgm:t>
    </dgm:pt>
    <dgm:pt modelId="{8C1BA3D2-B755-411C-BAA4-82E7D1A8BA73}" type="sibTrans" cxnId="{0B447228-E966-4CF4-9ACB-5A383786F2CA}">
      <dgm:prSet/>
      <dgm:spPr/>
      <dgm:t>
        <a:bodyPr/>
        <a:lstStyle/>
        <a:p>
          <a:endParaRPr lang="en-US"/>
        </a:p>
      </dgm:t>
    </dgm:pt>
    <dgm:pt modelId="{42846D72-D4F8-4007-8FC5-A6C30B6941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b="0" i="0"/>
            <a:t>Objetivos específicos.</a:t>
          </a:r>
          <a:endParaRPr lang="en-US"/>
        </a:p>
      </dgm:t>
    </dgm:pt>
    <dgm:pt modelId="{0B3607A2-1903-476F-ABF8-477BCE65361F}" type="parTrans" cxnId="{D658632B-88EB-4287-ABCD-3ADF8D27B1FD}">
      <dgm:prSet/>
      <dgm:spPr/>
      <dgm:t>
        <a:bodyPr/>
        <a:lstStyle/>
        <a:p>
          <a:endParaRPr lang="en-US"/>
        </a:p>
      </dgm:t>
    </dgm:pt>
    <dgm:pt modelId="{6CC8E1BE-8A7E-49C8-89C2-82BB080ACDE4}" type="sibTrans" cxnId="{D658632B-88EB-4287-ABCD-3ADF8D27B1FD}">
      <dgm:prSet/>
      <dgm:spPr/>
      <dgm:t>
        <a:bodyPr/>
        <a:lstStyle/>
        <a:p>
          <a:endParaRPr lang="en-US"/>
        </a:p>
      </dgm:t>
    </dgm:pt>
    <dgm:pt modelId="{4D414275-3C3E-43C0-82F3-0B7F1000F0E2}" type="pres">
      <dgm:prSet presAssocID="{D29EF6E8-F1B5-443D-A148-E2589672CFED}" presName="root" presStyleCnt="0">
        <dgm:presLayoutVars>
          <dgm:dir/>
          <dgm:resizeHandles val="exact"/>
        </dgm:presLayoutVars>
      </dgm:prSet>
      <dgm:spPr/>
    </dgm:pt>
    <dgm:pt modelId="{5C810AB5-555B-41A6-9ADC-E85036B36016}" type="pres">
      <dgm:prSet presAssocID="{D0BFE5C6-2B65-4393-ACFE-3FCACB2462F3}" presName="compNode" presStyleCnt="0"/>
      <dgm:spPr/>
    </dgm:pt>
    <dgm:pt modelId="{0E74F5E2-1363-4CA1-B4BE-F76963F5AAB5}" type="pres">
      <dgm:prSet presAssocID="{D0BFE5C6-2B65-4393-ACFE-3FCACB2462F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115AE31-C3C0-4B56-A383-B40E04DC21E2}" type="pres">
      <dgm:prSet presAssocID="{D0BFE5C6-2B65-4393-ACFE-3FCACB2462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C3F92F6A-4E2E-4C37-87FA-993AEBCB4E15}" type="pres">
      <dgm:prSet presAssocID="{D0BFE5C6-2B65-4393-ACFE-3FCACB2462F3}" presName="spaceRect" presStyleCnt="0"/>
      <dgm:spPr/>
    </dgm:pt>
    <dgm:pt modelId="{A53C7F64-314E-4681-B671-5C8FBF54E474}" type="pres">
      <dgm:prSet presAssocID="{D0BFE5C6-2B65-4393-ACFE-3FCACB2462F3}" presName="textRect" presStyleLbl="revTx" presStyleIdx="0" presStyleCnt="2">
        <dgm:presLayoutVars>
          <dgm:chMax val="1"/>
          <dgm:chPref val="1"/>
        </dgm:presLayoutVars>
      </dgm:prSet>
      <dgm:spPr/>
    </dgm:pt>
    <dgm:pt modelId="{EB3DD8EF-B955-4257-9E9E-9CAA1E90EAF2}" type="pres">
      <dgm:prSet presAssocID="{8C1BA3D2-B755-411C-BAA4-82E7D1A8BA73}" presName="sibTrans" presStyleCnt="0"/>
      <dgm:spPr/>
    </dgm:pt>
    <dgm:pt modelId="{5E04A45D-EEB8-4592-B9CF-3AA097A8ED08}" type="pres">
      <dgm:prSet presAssocID="{42846D72-D4F8-4007-8FC5-A6C30B694130}" presName="compNode" presStyleCnt="0"/>
      <dgm:spPr/>
    </dgm:pt>
    <dgm:pt modelId="{553B186F-FB09-425E-9345-8312AF16DCD4}" type="pres">
      <dgm:prSet presAssocID="{42846D72-D4F8-4007-8FC5-A6C30B69413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55B5CE2-4CFA-4EAE-B8E8-C78A9B66D226}" type="pres">
      <dgm:prSet presAssocID="{42846D72-D4F8-4007-8FC5-A6C30B6941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CBA5B1A-777A-44CF-B227-86675BA0F523}" type="pres">
      <dgm:prSet presAssocID="{42846D72-D4F8-4007-8FC5-A6C30B694130}" presName="spaceRect" presStyleCnt="0"/>
      <dgm:spPr/>
    </dgm:pt>
    <dgm:pt modelId="{778168DF-94C5-4FC9-A77D-E3E329EB48C7}" type="pres">
      <dgm:prSet presAssocID="{42846D72-D4F8-4007-8FC5-A6C30B6941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875E0F-980E-4F28-B617-F238395DD4B3}" type="presOf" srcId="{D0BFE5C6-2B65-4393-ACFE-3FCACB2462F3}" destId="{A53C7F64-314E-4681-B671-5C8FBF54E474}" srcOrd="0" destOrd="0" presId="urn:microsoft.com/office/officeart/2018/5/layout/IconLeafLabelList"/>
    <dgm:cxn modelId="{0B447228-E966-4CF4-9ACB-5A383786F2CA}" srcId="{D29EF6E8-F1B5-443D-A148-E2589672CFED}" destId="{D0BFE5C6-2B65-4393-ACFE-3FCACB2462F3}" srcOrd="0" destOrd="0" parTransId="{2EEDA522-5768-462B-9B11-850F229CA0CB}" sibTransId="{8C1BA3D2-B755-411C-BAA4-82E7D1A8BA73}"/>
    <dgm:cxn modelId="{D658632B-88EB-4287-ABCD-3ADF8D27B1FD}" srcId="{D29EF6E8-F1B5-443D-A148-E2589672CFED}" destId="{42846D72-D4F8-4007-8FC5-A6C30B694130}" srcOrd="1" destOrd="0" parTransId="{0B3607A2-1903-476F-ABF8-477BCE65361F}" sibTransId="{6CC8E1BE-8A7E-49C8-89C2-82BB080ACDE4}"/>
    <dgm:cxn modelId="{54BA337B-EA03-4D9A-BF97-AE54C0E64247}" type="presOf" srcId="{42846D72-D4F8-4007-8FC5-A6C30B694130}" destId="{778168DF-94C5-4FC9-A77D-E3E329EB48C7}" srcOrd="0" destOrd="0" presId="urn:microsoft.com/office/officeart/2018/5/layout/IconLeafLabelList"/>
    <dgm:cxn modelId="{C10DAE8E-C1F7-4FE3-B238-1022EDEB15A6}" type="presOf" srcId="{D29EF6E8-F1B5-443D-A148-E2589672CFED}" destId="{4D414275-3C3E-43C0-82F3-0B7F1000F0E2}" srcOrd="0" destOrd="0" presId="urn:microsoft.com/office/officeart/2018/5/layout/IconLeafLabelList"/>
    <dgm:cxn modelId="{D875379C-6ED3-422C-A565-92D9B996D583}" type="presParOf" srcId="{4D414275-3C3E-43C0-82F3-0B7F1000F0E2}" destId="{5C810AB5-555B-41A6-9ADC-E85036B36016}" srcOrd="0" destOrd="0" presId="urn:microsoft.com/office/officeart/2018/5/layout/IconLeafLabelList"/>
    <dgm:cxn modelId="{1A978E88-BE7C-474D-97E2-0FFEC5570248}" type="presParOf" srcId="{5C810AB5-555B-41A6-9ADC-E85036B36016}" destId="{0E74F5E2-1363-4CA1-B4BE-F76963F5AAB5}" srcOrd="0" destOrd="0" presId="urn:microsoft.com/office/officeart/2018/5/layout/IconLeafLabelList"/>
    <dgm:cxn modelId="{DA78387E-2DE0-43BB-B8F4-1E8A278C0F31}" type="presParOf" srcId="{5C810AB5-555B-41A6-9ADC-E85036B36016}" destId="{7115AE31-C3C0-4B56-A383-B40E04DC21E2}" srcOrd="1" destOrd="0" presId="urn:microsoft.com/office/officeart/2018/5/layout/IconLeafLabelList"/>
    <dgm:cxn modelId="{B5380700-5A22-4AAA-8A5E-7AD31ECA1E40}" type="presParOf" srcId="{5C810AB5-555B-41A6-9ADC-E85036B36016}" destId="{C3F92F6A-4E2E-4C37-87FA-993AEBCB4E15}" srcOrd="2" destOrd="0" presId="urn:microsoft.com/office/officeart/2018/5/layout/IconLeafLabelList"/>
    <dgm:cxn modelId="{3FFC58E3-5436-435E-9DAE-4179BB804015}" type="presParOf" srcId="{5C810AB5-555B-41A6-9ADC-E85036B36016}" destId="{A53C7F64-314E-4681-B671-5C8FBF54E474}" srcOrd="3" destOrd="0" presId="urn:microsoft.com/office/officeart/2018/5/layout/IconLeafLabelList"/>
    <dgm:cxn modelId="{97DBC493-1741-441F-807B-7C293BBE4FDA}" type="presParOf" srcId="{4D414275-3C3E-43C0-82F3-0B7F1000F0E2}" destId="{EB3DD8EF-B955-4257-9E9E-9CAA1E90EAF2}" srcOrd="1" destOrd="0" presId="urn:microsoft.com/office/officeart/2018/5/layout/IconLeafLabelList"/>
    <dgm:cxn modelId="{B96CD4D8-4E10-4EAF-8881-018479657CE2}" type="presParOf" srcId="{4D414275-3C3E-43C0-82F3-0B7F1000F0E2}" destId="{5E04A45D-EEB8-4592-B9CF-3AA097A8ED08}" srcOrd="2" destOrd="0" presId="urn:microsoft.com/office/officeart/2018/5/layout/IconLeafLabelList"/>
    <dgm:cxn modelId="{2A4EE389-E18B-4E06-9417-2CD243D75B42}" type="presParOf" srcId="{5E04A45D-EEB8-4592-B9CF-3AA097A8ED08}" destId="{553B186F-FB09-425E-9345-8312AF16DCD4}" srcOrd="0" destOrd="0" presId="urn:microsoft.com/office/officeart/2018/5/layout/IconLeafLabelList"/>
    <dgm:cxn modelId="{2F9A3038-BB85-4809-B61A-022D1F430141}" type="presParOf" srcId="{5E04A45D-EEB8-4592-B9CF-3AA097A8ED08}" destId="{555B5CE2-4CFA-4EAE-B8E8-C78A9B66D226}" srcOrd="1" destOrd="0" presId="urn:microsoft.com/office/officeart/2018/5/layout/IconLeafLabelList"/>
    <dgm:cxn modelId="{5B3D3339-2439-45FE-80C9-A4D73622AD7C}" type="presParOf" srcId="{5E04A45D-EEB8-4592-B9CF-3AA097A8ED08}" destId="{5CBA5B1A-777A-44CF-B227-86675BA0F523}" srcOrd="2" destOrd="0" presId="urn:microsoft.com/office/officeart/2018/5/layout/IconLeafLabelList"/>
    <dgm:cxn modelId="{04FFCEEC-1839-4AB8-B091-B8030BA81EFC}" type="presParOf" srcId="{5E04A45D-EEB8-4592-B9CF-3AA097A8ED08}" destId="{778168DF-94C5-4FC9-A77D-E3E329EB48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B72E7-4D4D-4F07-BF4E-1B2C5944A101}" type="doc">
      <dgm:prSet loTypeId="urn:microsoft.com/office/officeart/2018/2/layout/IconVerticalSolidList" loCatId="icon" qsTypeId="urn:microsoft.com/office/officeart/2009/2/quickstyle/3d8" qsCatId="3D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DED20E-299D-4945-BA22-A77EB4BCF9C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Lógica.</a:t>
          </a:r>
          <a:endParaRPr lang="en-US" dirty="0"/>
        </a:p>
      </dgm:t>
    </dgm:pt>
    <dgm:pt modelId="{170DB991-3933-46EF-AFAF-78C98B241B24}" type="parTrans" cxnId="{9CB8A6D3-91FD-4E2F-AEEE-0492DDB120DD}">
      <dgm:prSet/>
      <dgm:spPr/>
      <dgm:t>
        <a:bodyPr/>
        <a:lstStyle/>
        <a:p>
          <a:pPr algn="ctr"/>
          <a:endParaRPr lang="en-US"/>
        </a:p>
      </dgm:t>
    </dgm:pt>
    <dgm:pt modelId="{932B21FB-932A-4836-A27F-D80B0E3094E6}" type="sibTrans" cxnId="{9CB8A6D3-91FD-4E2F-AEEE-0492DDB120DD}">
      <dgm:prSet/>
      <dgm:spPr/>
      <dgm:t>
        <a:bodyPr/>
        <a:lstStyle/>
        <a:p>
          <a:endParaRPr lang="en-US"/>
        </a:p>
      </dgm:t>
    </dgm:pt>
    <dgm:pt modelId="{670C6AA7-0824-46EB-B8BA-059AD1EECA24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Arquitectura.</a:t>
          </a:r>
          <a:endParaRPr lang="en-US" dirty="0"/>
        </a:p>
      </dgm:t>
    </dgm:pt>
    <dgm:pt modelId="{FAEEF2B5-2DD5-4DD6-A752-92210268C1E9}" type="sibTrans" cxnId="{7B248B33-8D52-48B8-B92E-F672F4D1A301}">
      <dgm:prSet/>
      <dgm:spPr/>
      <dgm:t>
        <a:bodyPr/>
        <a:lstStyle/>
        <a:p>
          <a:endParaRPr lang="en-US"/>
        </a:p>
      </dgm:t>
    </dgm:pt>
    <dgm:pt modelId="{24D2DE49-F4BD-4380-B3E9-04E89B65B880}" type="parTrans" cxnId="{7B248B33-8D52-48B8-B92E-F672F4D1A301}">
      <dgm:prSet/>
      <dgm:spPr/>
      <dgm:t>
        <a:bodyPr/>
        <a:lstStyle/>
        <a:p>
          <a:pPr algn="ctr"/>
          <a:endParaRPr lang="en-US"/>
        </a:p>
      </dgm:t>
    </dgm:pt>
    <dgm:pt modelId="{44ED09D3-E85B-4E45-B903-74A0244E56FC}" type="pres">
      <dgm:prSet presAssocID="{901B72E7-4D4D-4F07-BF4E-1B2C5944A101}" presName="root" presStyleCnt="0">
        <dgm:presLayoutVars>
          <dgm:dir/>
          <dgm:resizeHandles val="exact"/>
        </dgm:presLayoutVars>
      </dgm:prSet>
      <dgm:spPr/>
    </dgm:pt>
    <dgm:pt modelId="{7F2905B8-86C0-48C4-A63C-E51E4BD179DD}" type="pres">
      <dgm:prSet presAssocID="{670C6AA7-0824-46EB-B8BA-059AD1EECA24}" presName="compNode" presStyleCnt="0"/>
      <dgm:spPr/>
    </dgm:pt>
    <dgm:pt modelId="{BBDFDECC-85A8-4DD2-A471-5A8E559292B9}" type="pres">
      <dgm:prSet presAssocID="{670C6AA7-0824-46EB-B8BA-059AD1EECA24}" presName="bgRect" presStyleLbl="bgShp" presStyleIdx="0" presStyleCnt="1"/>
      <dgm:spPr/>
    </dgm:pt>
    <dgm:pt modelId="{F7BB2216-2500-4A54-8C0D-0C55ACF7BA30}" type="pres">
      <dgm:prSet presAssocID="{670C6AA7-0824-46EB-B8BA-059AD1EECA2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E1288BF-8331-4E27-A4F0-649716DB4F31}" type="pres">
      <dgm:prSet presAssocID="{670C6AA7-0824-46EB-B8BA-059AD1EECA24}" presName="spaceRect" presStyleCnt="0"/>
      <dgm:spPr/>
    </dgm:pt>
    <dgm:pt modelId="{7EEBFDB5-E61B-46F5-B383-518BC62EA55D}" type="pres">
      <dgm:prSet presAssocID="{670C6AA7-0824-46EB-B8BA-059AD1EECA24}" presName="parTx" presStyleLbl="revTx" presStyleIdx="0" presStyleCnt="2">
        <dgm:presLayoutVars>
          <dgm:chMax val="0"/>
          <dgm:chPref val="0"/>
        </dgm:presLayoutVars>
      </dgm:prSet>
      <dgm:spPr/>
    </dgm:pt>
    <dgm:pt modelId="{50CAD599-A55F-4E75-B9B4-992F05C87D59}" type="pres">
      <dgm:prSet presAssocID="{670C6AA7-0824-46EB-B8BA-059AD1EECA24}" presName="desTx" presStyleLbl="revTx" presStyleIdx="1" presStyleCnt="2">
        <dgm:presLayoutVars/>
      </dgm:prSet>
      <dgm:spPr/>
    </dgm:pt>
  </dgm:ptLst>
  <dgm:cxnLst>
    <dgm:cxn modelId="{70E52205-0F8B-4980-84C3-11F591158054}" type="presOf" srcId="{670C6AA7-0824-46EB-B8BA-059AD1EECA24}" destId="{7EEBFDB5-E61B-46F5-B383-518BC62EA55D}" srcOrd="0" destOrd="0" presId="urn:microsoft.com/office/officeart/2018/2/layout/IconVerticalSolidList"/>
    <dgm:cxn modelId="{7374C908-3A22-4EEF-B96D-D788A1527A97}" type="presOf" srcId="{75DED20E-299D-4945-BA22-A77EB4BCF9CC}" destId="{50CAD599-A55F-4E75-B9B4-992F05C87D59}" srcOrd="0" destOrd="0" presId="urn:microsoft.com/office/officeart/2018/2/layout/IconVerticalSolidList"/>
    <dgm:cxn modelId="{7B248B33-8D52-48B8-B92E-F672F4D1A301}" srcId="{901B72E7-4D4D-4F07-BF4E-1B2C5944A101}" destId="{670C6AA7-0824-46EB-B8BA-059AD1EECA24}" srcOrd="0" destOrd="0" parTransId="{24D2DE49-F4BD-4380-B3E9-04E89B65B880}" sibTransId="{FAEEF2B5-2DD5-4DD6-A752-92210268C1E9}"/>
    <dgm:cxn modelId="{0EA0E439-2373-4D93-9EBD-BCE5916A1149}" type="presOf" srcId="{901B72E7-4D4D-4F07-BF4E-1B2C5944A101}" destId="{44ED09D3-E85B-4E45-B903-74A0244E56FC}" srcOrd="0" destOrd="0" presId="urn:microsoft.com/office/officeart/2018/2/layout/IconVerticalSolidList"/>
    <dgm:cxn modelId="{9CB8A6D3-91FD-4E2F-AEEE-0492DDB120DD}" srcId="{670C6AA7-0824-46EB-B8BA-059AD1EECA24}" destId="{75DED20E-299D-4945-BA22-A77EB4BCF9CC}" srcOrd="0" destOrd="0" parTransId="{170DB991-3933-46EF-AFAF-78C98B241B24}" sibTransId="{932B21FB-932A-4836-A27F-D80B0E3094E6}"/>
    <dgm:cxn modelId="{39D4D62A-E7A8-42B6-9F28-304F81BECD4E}" type="presParOf" srcId="{44ED09D3-E85B-4E45-B903-74A0244E56FC}" destId="{7F2905B8-86C0-48C4-A63C-E51E4BD179DD}" srcOrd="0" destOrd="0" presId="urn:microsoft.com/office/officeart/2018/2/layout/IconVerticalSolidList"/>
    <dgm:cxn modelId="{6D55B43D-CE53-4541-A9EF-F9B4EB508166}" type="presParOf" srcId="{7F2905B8-86C0-48C4-A63C-E51E4BD179DD}" destId="{BBDFDECC-85A8-4DD2-A471-5A8E559292B9}" srcOrd="0" destOrd="0" presId="urn:microsoft.com/office/officeart/2018/2/layout/IconVerticalSolidList"/>
    <dgm:cxn modelId="{AFD087FA-B99E-49C0-8939-AF7987F9B656}" type="presParOf" srcId="{7F2905B8-86C0-48C4-A63C-E51E4BD179DD}" destId="{F7BB2216-2500-4A54-8C0D-0C55ACF7BA30}" srcOrd="1" destOrd="0" presId="urn:microsoft.com/office/officeart/2018/2/layout/IconVerticalSolidList"/>
    <dgm:cxn modelId="{61C4B589-64BC-4441-B354-14204130609D}" type="presParOf" srcId="{7F2905B8-86C0-48C4-A63C-E51E4BD179DD}" destId="{DE1288BF-8331-4E27-A4F0-649716DB4F31}" srcOrd="2" destOrd="0" presId="urn:microsoft.com/office/officeart/2018/2/layout/IconVerticalSolidList"/>
    <dgm:cxn modelId="{E93EA9B4-8307-495C-AC58-7B4A201232AA}" type="presParOf" srcId="{7F2905B8-86C0-48C4-A63C-E51E4BD179DD}" destId="{7EEBFDB5-E61B-46F5-B383-518BC62EA55D}" srcOrd="3" destOrd="0" presId="urn:microsoft.com/office/officeart/2018/2/layout/IconVerticalSolidList"/>
    <dgm:cxn modelId="{609B744B-0D58-4363-8E32-921BB78AD9EB}" type="presParOf" srcId="{7F2905B8-86C0-48C4-A63C-E51E4BD179DD}" destId="{50CAD599-A55F-4E75-B9B4-992F05C87D5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DDB17-ADB5-4BF0-A5F4-3BB9CADBA2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F72A466-43C5-4E42-97F4-06D1226F168F}">
      <dgm:prSet phldrT="[Texto]"/>
      <dgm:spPr/>
      <dgm:t>
        <a:bodyPr/>
        <a:lstStyle/>
        <a:p>
          <a:r>
            <a:rPr lang="es-CL" dirty="0"/>
            <a:t>Capa de presentación</a:t>
          </a:r>
        </a:p>
      </dgm:t>
    </dgm:pt>
    <dgm:pt modelId="{E7F0FD4C-9795-435A-AC52-4070EFA65678}" type="parTrans" cxnId="{DB981771-DA41-45C7-924C-952440D08C6F}">
      <dgm:prSet/>
      <dgm:spPr/>
      <dgm:t>
        <a:bodyPr/>
        <a:lstStyle/>
        <a:p>
          <a:endParaRPr lang="es-CL"/>
        </a:p>
      </dgm:t>
    </dgm:pt>
    <dgm:pt modelId="{42A7D061-66F9-4E49-86FF-9B03E9D8A190}" type="sibTrans" cxnId="{DB981771-DA41-45C7-924C-952440D08C6F}">
      <dgm:prSet/>
      <dgm:spPr/>
      <dgm:t>
        <a:bodyPr/>
        <a:lstStyle/>
        <a:p>
          <a:endParaRPr lang="es-CL"/>
        </a:p>
      </dgm:t>
    </dgm:pt>
    <dgm:pt modelId="{2225F181-62F2-496F-9A6B-B149E2F00065}">
      <dgm:prSet phldrT="[Texto]"/>
      <dgm:spPr/>
      <dgm:t>
        <a:bodyPr/>
        <a:lstStyle/>
        <a:p>
          <a:r>
            <a:rPr lang="es-CL" dirty="0"/>
            <a:t>Vista alumno</a:t>
          </a:r>
        </a:p>
      </dgm:t>
    </dgm:pt>
    <dgm:pt modelId="{3B08116D-B078-42FE-9E87-4981EFA16145}" type="parTrans" cxnId="{E5EECA21-5724-4957-9AB1-DC7E2CA3CA49}">
      <dgm:prSet/>
      <dgm:spPr/>
      <dgm:t>
        <a:bodyPr/>
        <a:lstStyle/>
        <a:p>
          <a:endParaRPr lang="es-CL"/>
        </a:p>
      </dgm:t>
    </dgm:pt>
    <dgm:pt modelId="{B93C0DD5-0CEC-4CE5-897D-E406138D8D57}" type="sibTrans" cxnId="{E5EECA21-5724-4957-9AB1-DC7E2CA3CA49}">
      <dgm:prSet/>
      <dgm:spPr/>
      <dgm:t>
        <a:bodyPr/>
        <a:lstStyle/>
        <a:p>
          <a:endParaRPr lang="es-CL"/>
        </a:p>
      </dgm:t>
    </dgm:pt>
    <dgm:pt modelId="{2D5CA454-478F-434D-9733-6008C86920C2}">
      <dgm:prSet phldrT="[Texto]"/>
      <dgm:spPr/>
      <dgm:t>
        <a:bodyPr/>
        <a:lstStyle/>
        <a:p>
          <a:r>
            <a:rPr lang="es-CL" dirty="0"/>
            <a:t>Capa de negocio</a:t>
          </a:r>
        </a:p>
      </dgm:t>
    </dgm:pt>
    <dgm:pt modelId="{C1A8E0EC-F21B-4706-87A2-BD37C9CC4712}" type="parTrans" cxnId="{7913C6BB-009C-4088-8553-C0933EDCCF1F}">
      <dgm:prSet/>
      <dgm:spPr/>
      <dgm:t>
        <a:bodyPr/>
        <a:lstStyle/>
        <a:p>
          <a:endParaRPr lang="es-CL"/>
        </a:p>
      </dgm:t>
    </dgm:pt>
    <dgm:pt modelId="{D4E40347-EFAB-4DB8-9B6C-B69F2056A69D}" type="sibTrans" cxnId="{7913C6BB-009C-4088-8553-C0933EDCCF1F}">
      <dgm:prSet/>
      <dgm:spPr/>
      <dgm:t>
        <a:bodyPr/>
        <a:lstStyle/>
        <a:p>
          <a:endParaRPr lang="es-CL"/>
        </a:p>
      </dgm:t>
    </dgm:pt>
    <dgm:pt modelId="{3F4FB74E-3BC7-4701-A1F1-434EC2531A69}">
      <dgm:prSet phldrT="[Texto]"/>
      <dgm:spPr/>
      <dgm:t>
        <a:bodyPr/>
        <a:lstStyle/>
        <a:p>
          <a:r>
            <a:rPr lang="es-CL" dirty="0"/>
            <a:t>Controlador alumno</a:t>
          </a:r>
        </a:p>
      </dgm:t>
    </dgm:pt>
    <dgm:pt modelId="{6159D85A-C0A8-49E6-AAC4-27EDCE11F49C}" type="parTrans" cxnId="{CF707413-E108-4C75-814F-66EF553A65ED}">
      <dgm:prSet/>
      <dgm:spPr/>
      <dgm:t>
        <a:bodyPr/>
        <a:lstStyle/>
        <a:p>
          <a:endParaRPr lang="es-CL"/>
        </a:p>
      </dgm:t>
    </dgm:pt>
    <dgm:pt modelId="{C2E22631-FB50-4F12-873D-64F1D572CDF5}" type="sibTrans" cxnId="{CF707413-E108-4C75-814F-66EF553A65ED}">
      <dgm:prSet/>
      <dgm:spPr/>
      <dgm:t>
        <a:bodyPr/>
        <a:lstStyle/>
        <a:p>
          <a:endParaRPr lang="es-CL"/>
        </a:p>
      </dgm:t>
    </dgm:pt>
    <dgm:pt modelId="{28232DA4-776A-4E87-9D4A-B593DE8F1762}">
      <dgm:prSet phldrT="[Texto]"/>
      <dgm:spPr/>
      <dgm:t>
        <a:bodyPr/>
        <a:lstStyle/>
        <a:p>
          <a:r>
            <a:rPr lang="es-CL" dirty="0"/>
            <a:t>Capa de datos</a:t>
          </a:r>
        </a:p>
      </dgm:t>
    </dgm:pt>
    <dgm:pt modelId="{34A68B6F-5E32-4C6C-8ADA-A5C5FDB4972C}" type="parTrans" cxnId="{E615BB9A-FD3E-4DCE-8F3A-52F22E35D466}">
      <dgm:prSet/>
      <dgm:spPr/>
      <dgm:t>
        <a:bodyPr/>
        <a:lstStyle/>
        <a:p>
          <a:endParaRPr lang="es-CL"/>
        </a:p>
      </dgm:t>
    </dgm:pt>
    <dgm:pt modelId="{9A633835-2372-4F94-A162-68F03D752083}" type="sibTrans" cxnId="{E615BB9A-FD3E-4DCE-8F3A-52F22E35D466}">
      <dgm:prSet/>
      <dgm:spPr/>
      <dgm:t>
        <a:bodyPr/>
        <a:lstStyle/>
        <a:p>
          <a:endParaRPr lang="es-CL"/>
        </a:p>
      </dgm:t>
    </dgm:pt>
    <dgm:pt modelId="{55CEE6AA-4F39-4E9A-A646-9FFAF5922C3B}">
      <dgm:prSet phldrT="[Texto]"/>
      <dgm:spPr/>
      <dgm:t>
        <a:bodyPr/>
        <a:lstStyle/>
        <a:p>
          <a:r>
            <a:rPr lang="es-CL" dirty="0"/>
            <a:t>Controlador apoderado</a:t>
          </a:r>
        </a:p>
      </dgm:t>
    </dgm:pt>
    <dgm:pt modelId="{38F81BE9-46EF-4AFE-B35F-8A5587ADA0E7}" type="parTrans" cxnId="{A3D997EA-6124-488C-A698-B2643CAFF0C7}">
      <dgm:prSet/>
      <dgm:spPr/>
      <dgm:t>
        <a:bodyPr/>
        <a:lstStyle/>
        <a:p>
          <a:endParaRPr lang="es-CL"/>
        </a:p>
      </dgm:t>
    </dgm:pt>
    <dgm:pt modelId="{A964601E-35E9-42B1-839C-2AF9FC6995F4}" type="sibTrans" cxnId="{A3D997EA-6124-488C-A698-B2643CAFF0C7}">
      <dgm:prSet/>
      <dgm:spPr/>
      <dgm:t>
        <a:bodyPr/>
        <a:lstStyle/>
        <a:p>
          <a:endParaRPr lang="es-CL"/>
        </a:p>
      </dgm:t>
    </dgm:pt>
    <dgm:pt modelId="{44B3F65E-D6C8-400C-AFC4-A666682D2562}">
      <dgm:prSet phldrT="[Texto]"/>
      <dgm:spPr/>
      <dgm:t>
        <a:bodyPr/>
        <a:lstStyle/>
        <a:p>
          <a:r>
            <a:rPr lang="es-CL" dirty="0"/>
            <a:t>Controlador curso</a:t>
          </a:r>
        </a:p>
      </dgm:t>
    </dgm:pt>
    <dgm:pt modelId="{DE6CD670-93DA-4A16-B857-CE10EBCF67AA}" type="parTrans" cxnId="{B71DEBA5-3344-469D-BC6D-61A5902590E6}">
      <dgm:prSet/>
      <dgm:spPr/>
      <dgm:t>
        <a:bodyPr/>
        <a:lstStyle/>
        <a:p>
          <a:endParaRPr lang="es-CL"/>
        </a:p>
      </dgm:t>
    </dgm:pt>
    <dgm:pt modelId="{78B43993-6BD8-40F4-874D-3873014C6264}" type="sibTrans" cxnId="{B71DEBA5-3344-469D-BC6D-61A5902590E6}">
      <dgm:prSet/>
      <dgm:spPr/>
      <dgm:t>
        <a:bodyPr/>
        <a:lstStyle/>
        <a:p>
          <a:endParaRPr lang="es-CL"/>
        </a:p>
      </dgm:t>
    </dgm:pt>
    <dgm:pt modelId="{23CC091C-8A27-4F51-A639-DAB5EBE4FCEA}">
      <dgm:prSet phldrT="[Texto]"/>
      <dgm:spPr/>
      <dgm:t>
        <a:bodyPr/>
        <a:lstStyle/>
        <a:p>
          <a:r>
            <a:rPr lang="es-CL" dirty="0"/>
            <a:t>Controlador </a:t>
          </a:r>
          <a:r>
            <a:rPr lang="es-CL" dirty="0" err="1"/>
            <a:t>login</a:t>
          </a:r>
          <a:endParaRPr lang="es-CL" dirty="0"/>
        </a:p>
      </dgm:t>
    </dgm:pt>
    <dgm:pt modelId="{5AA16E5D-521C-4766-9B8F-69FB30D04079}" type="parTrans" cxnId="{6A4ACA42-C51E-4A59-9B1A-ABFA977653B8}">
      <dgm:prSet/>
      <dgm:spPr/>
      <dgm:t>
        <a:bodyPr/>
        <a:lstStyle/>
        <a:p>
          <a:endParaRPr lang="es-CL"/>
        </a:p>
      </dgm:t>
    </dgm:pt>
    <dgm:pt modelId="{91018E46-213F-4067-AB49-92357F78FC2B}" type="sibTrans" cxnId="{6A4ACA42-C51E-4A59-9B1A-ABFA977653B8}">
      <dgm:prSet/>
      <dgm:spPr/>
      <dgm:t>
        <a:bodyPr/>
        <a:lstStyle/>
        <a:p>
          <a:endParaRPr lang="es-CL"/>
        </a:p>
      </dgm:t>
    </dgm:pt>
    <dgm:pt modelId="{987A38BA-0780-4E09-A74B-17F92711F4C5}">
      <dgm:prSet phldrT="[Texto]"/>
      <dgm:spPr/>
      <dgm:t>
        <a:bodyPr/>
        <a:lstStyle/>
        <a:p>
          <a:r>
            <a:rPr lang="es-CL" dirty="0"/>
            <a:t>Controlador profesor</a:t>
          </a:r>
        </a:p>
      </dgm:t>
    </dgm:pt>
    <dgm:pt modelId="{F53509BB-6317-471F-8423-27BA0A56465E}" type="parTrans" cxnId="{2B5E24FC-369D-46B7-ACA1-D4116964CA5D}">
      <dgm:prSet/>
      <dgm:spPr/>
      <dgm:t>
        <a:bodyPr/>
        <a:lstStyle/>
        <a:p>
          <a:endParaRPr lang="es-CL"/>
        </a:p>
      </dgm:t>
    </dgm:pt>
    <dgm:pt modelId="{7B38945F-A3A5-4F14-8A54-48C4C2D46AD1}" type="sibTrans" cxnId="{2B5E24FC-369D-46B7-ACA1-D4116964CA5D}">
      <dgm:prSet/>
      <dgm:spPr/>
      <dgm:t>
        <a:bodyPr/>
        <a:lstStyle/>
        <a:p>
          <a:endParaRPr lang="es-CL"/>
        </a:p>
      </dgm:t>
    </dgm:pt>
    <dgm:pt modelId="{AEC69D5C-D0A7-42EC-ADBE-C7CF16BC0247}">
      <dgm:prSet phldrT="[Texto]"/>
      <dgm:spPr/>
      <dgm:t>
        <a:bodyPr/>
        <a:lstStyle/>
        <a:p>
          <a:r>
            <a:rPr lang="es-CL" dirty="0"/>
            <a:t>Controlador unidad</a:t>
          </a:r>
        </a:p>
      </dgm:t>
    </dgm:pt>
    <dgm:pt modelId="{E3358CBD-08E9-4DD1-B79D-65CD9FEF677E}" type="parTrans" cxnId="{E43E7F0A-1B5C-47C9-8D8B-A3480780DDF2}">
      <dgm:prSet/>
      <dgm:spPr/>
      <dgm:t>
        <a:bodyPr/>
        <a:lstStyle/>
        <a:p>
          <a:endParaRPr lang="es-CL"/>
        </a:p>
      </dgm:t>
    </dgm:pt>
    <dgm:pt modelId="{825D170F-E83B-4927-B576-C53E1C05CC57}" type="sibTrans" cxnId="{E43E7F0A-1B5C-47C9-8D8B-A3480780DDF2}">
      <dgm:prSet/>
      <dgm:spPr/>
      <dgm:t>
        <a:bodyPr/>
        <a:lstStyle/>
        <a:p>
          <a:endParaRPr lang="es-CL"/>
        </a:p>
      </dgm:t>
    </dgm:pt>
    <dgm:pt modelId="{C4284A12-5C4B-48E3-AB92-FC03AFD1A91E}">
      <dgm:prSet phldrT="[Texto]"/>
      <dgm:spPr/>
      <dgm:t>
        <a:bodyPr/>
        <a:lstStyle/>
        <a:p>
          <a:r>
            <a:rPr lang="es-CL" dirty="0"/>
            <a:t>Controlador usuario</a:t>
          </a:r>
        </a:p>
      </dgm:t>
    </dgm:pt>
    <dgm:pt modelId="{3EAADE3B-D0EC-4B40-836F-5F3A32776C60}" type="parTrans" cxnId="{33B0CA60-8FA0-4E0B-A75D-55D4D7D04234}">
      <dgm:prSet/>
      <dgm:spPr/>
      <dgm:t>
        <a:bodyPr/>
        <a:lstStyle/>
        <a:p>
          <a:endParaRPr lang="es-CL"/>
        </a:p>
      </dgm:t>
    </dgm:pt>
    <dgm:pt modelId="{FE8FF619-15B3-4BEB-B4A8-F78023D24EAC}" type="sibTrans" cxnId="{33B0CA60-8FA0-4E0B-A75D-55D4D7D04234}">
      <dgm:prSet/>
      <dgm:spPr/>
      <dgm:t>
        <a:bodyPr/>
        <a:lstStyle/>
        <a:p>
          <a:endParaRPr lang="es-CL"/>
        </a:p>
      </dgm:t>
    </dgm:pt>
    <dgm:pt modelId="{88EC7B60-2005-4C54-9E68-E3FD38254E8F}">
      <dgm:prSet phldrT="[Texto]"/>
      <dgm:spPr/>
      <dgm:t>
        <a:bodyPr/>
        <a:lstStyle/>
        <a:p>
          <a:r>
            <a:rPr lang="es-CL" dirty="0"/>
            <a:t>Controlador asignatura</a:t>
          </a:r>
        </a:p>
      </dgm:t>
    </dgm:pt>
    <dgm:pt modelId="{638251BF-0372-4A4F-9F12-FA931BF80EAD}" type="parTrans" cxnId="{2FB55821-2976-4AAA-A5D6-05BD3603E7E0}">
      <dgm:prSet/>
      <dgm:spPr/>
      <dgm:t>
        <a:bodyPr/>
        <a:lstStyle/>
        <a:p>
          <a:endParaRPr lang="es-CL"/>
        </a:p>
      </dgm:t>
    </dgm:pt>
    <dgm:pt modelId="{098AF57E-E1C4-4E99-871D-B60BEFCA32F3}" type="sibTrans" cxnId="{2FB55821-2976-4AAA-A5D6-05BD3603E7E0}">
      <dgm:prSet/>
      <dgm:spPr/>
      <dgm:t>
        <a:bodyPr/>
        <a:lstStyle/>
        <a:p>
          <a:endParaRPr lang="es-CL"/>
        </a:p>
      </dgm:t>
    </dgm:pt>
    <dgm:pt modelId="{9AD21B1F-A88A-49D1-95C1-83A10F832D32}">
      <dgm:prSet phldrT="[Texto]"/>
      <dgm:spPr/>
      <dgm:t>
        <a:bodyPr/>
        <a:lstStyle/>
        <a:p>
          <a:r>
            <a:rPr lang="es-CL" dirty="0"/>
            <a:t>Controlador curso referencia</a:t>
          </a:r>
        </a:p>
      </dgm:t>
    </dgm:pt>
    <dgm:pt modelId="{5C975DEA-AA5F-41D8-810E-46363E06F927}" type="parTrans" cxnId="{ADB411EB-0FBE-4ED0-8109-0DC4C1A20924}">
      <dgm:prSet/>
      <dgm:spPr/>
      <dgm:t>
        <a:bodyPr/>
        <a:lstStyle/>
        <a:p>
          <a:endParaRPr lang="es-CL"/>
        </a:p>
      </dgm:t>
    </dgm:pt>
    <dgm:pt modelId="{F1DADC5C-1F79-4E9E-9637-E27690691F56}" type="sibTrans" cxnId="{ADB411EB-0FBE-4ED0-8109-0DC4C1A20924}">
      <dgm:prSet/>
      <dgm:spPr/>
      <dgm:t>
        <a:bodyPr/>
        <a:lstStyle/>
        <a:p>
          <a:endParaRPr lang="es-CL"/>
        </a:p>
      </dgm:t>
    </dgm:pt>
    <dgm:pt modelId="{1C2093B7-73AD-49C1-9CF9-4AEEE51D4087}">
      <dgm:prSet phldrT="[Texto]"/>
      <dgm:spPr/>
      <dgm:t>
        <a:bodyPr/>
        <a:lstStyle/>
        <a:p>
          <a:r>
            <a:rPr lang="es-CL" dirty="0"/>
            <a:t>Modelo</a:t>
          </a:r>
        </a:p>
      </dgm:t>
    </dgm:pt>
    <dgm:pt modelId="{FD1F21EF-DE1D-4012-8210-5F1A88EA5B6C}" type="parTrans" cxnId="{117831A5-7388-4B23-9043-4626CE13FB5A}">
      <dgm:prSet/>
      <dgm:spPr/>
      <dgm:t>
        <a:bodyPr/>
        <a:lstStyle/>
        <a:p>
          <a:endParaRPr lang="es-CL"/>
        </a:p>
      </dgm:t>
    </dgm:pt>
    <dgm:pt modelId="{DFA89F00-316B-486F-B798-7F7D0FE8C8CE}" type="sibTrans" cxnId="{117831A5-7388-4B23-9043-4626CE13FB5A}">
      <dgm:prSet/>
      <dgm:spPr/>
      <dgm:t>
        <a:bodyPr/>
        <a:lstStyle/>
        <a:p>
          <a:endParaRPr lang="es-CL"/>
        </a:p>
      </dgm:t>
    </dgm:pt>
    <dgm:pt modelId="{DD741F72-D031-4CE6-B17E-4F454164EE18}">
      <dgm:prSet phldrT="[Texto]"/>
      <dgm:spPr/>
      <dgm:t>
        <a:bodyPr/>
        <a:lstStyle/>
        <a:p>
          <a:r>
            <a:rPr lang="es-CL" dirty="0"/>
            <a:t>BD</a:t>
          </a:r>
        </a:p>
      </dgm:t>
    </dgm:pt>
    <dgm:pt modelId="{4FB0197E-412A-4DDA-9B49-71566F763CD0}" type="parTrans" cxnId="{628C8B8B-0E2B-44A1-89F4-121A7B7BE6D1}">
      <dgm:prSet/>
      <dgm:spPr/>
      <dgm:t>
        <a:bodyPr/>
        <a:lstStyle/>
        <a:p>
          <a:endParaRPr lang="es-CL"/>
        </a:p>
      </dgm:t>
    </dgm:pt>
    <dgm:pt modelId="{9B95FDFB-6A86-4647-AFD6-24BB4F8E7BD7}" type="sibTrans" cxnId="{628C8B8B-0E2B-44A1-89F4-121A7B7BE6D1}">
      <dgm:prSet/>
      <dgm:spPr/>
      <dgm:t>
        <a:bodyPr/>
        <a:lstStyle/>
        <a:p>
          <a:endParaRPr lang="es-CL"/>
        </a:p>
      </dgm:t>
    </dgm:pt>
    <dgm:pt modelId="{0B64A27C-D427-4D76-95B9-6FED68094C08}">
      <dgm:prSet phldrT="[Texto]"/>
      <dgm:spPr/>
      <dgm:t>
        <a:bodyPr/>
        <a:lstStyle/>
        <a:p>
          <a:r>
            <a:rPr lang="es-CL" dirty="0"/>
            <a:t>Vista apoderado</a:t>
          </a:r>
        </a:p>
      </dgm:t>
    </dgm:pt>
    <dgm:pt modelId="{1155EC80-F336-4421-B6EC-E6F25E5090AD}" type="parTrans" cxnId="{D2F01DCB-5DD7-4382-8E46-429F45BCFFFF}">
      <dgm:prSet/>
      <dgm:spPr/>
      <dgm:t>
        <a:bodyPr/>
        <a:lstStyle/>
        <a:p>
          <a:endParaRPr lang="es-CL"/>
        </a:p>
      </dgm:t>
    </dgm:pt>
    <dgm:pt modelId="{5A9E9A08-A3DD-4053-9F61-0857A9D56013}" type="sibTrans" cxnId="{D2F01DCB-5DD7-4382-8E46-429F45BCFFFF}">
      <dgm:prSet/>
      <dgm:spPr/>
      <dgm:t>
        <a:bodyPr/>
        <a:lstStyle/>
        <a:p>
          <a:endParaRPr lang="es-CL"/>
        </a:p>
      </dgm:t>
    </dgm:pt>
    <dgm:pt modelId="{3702AA7D-FAF7-452A-A2F4-36368AD218CD}">
      <dgm:prSet phldrT="[Texto]"/>
      <dgm:spPr/>
      <dgm:t>
        <a:bodyPr/>
        <a:lstStyle/>
        <a:p>
          <a:r>
            <a:rPr lang="es-CL" dirty="0"/>
            <a:t>Vista asignatura</a:t>
          </a:r>
        </a:p>
      </dgm:t>
    </dgm:pt>
    <dgm:pt modelId="{58B53DEF-E14D-4A32-A0D4-6145F77E2FF9}" type="parTrans" cxnId="{1A63C282-41F5-4BF7-83B3-DB5185354701}">
      <dgm:prSet/>
      <dgm:spPr/>
      <dgm:t>
        <a:bodyPr/>
        <a:lstStyle/>
        <a:p>
          <a:endParaRPr lang="es-CL"/>
        </a:p>
      </dgm:t>
    </dgm:pt>
    <dgm:pt modelId="{3D696640-6A74-4C14-A33C-2F47FADBA986}" type="sibTrans" cxnId="{1A63C282-41F5-4BF7-83B3-DB5185354701}">
      <dgm:prSet/>
      <dgm:spPr/>
      <dgm:t>
        <a:bodyPr/>
        <a:lstStyle/>
        <a:p>
          <a:endParaRPr lang="es-CL"/>
        </a:p>
      </dgm:t>
    </dgm:pt>
    <dgm:pt modelId="{0F28195D-6363-4AA1-ACB8-190AA3D1B5DE}">
      <dgm:prSet phldrT="[Texto]"/>
      <dgm:spPr/>
      <dgm:t>
        <a:bodyPr/>
        <a:lstStyle/>
        <a:p>
          <a:r>
            <a:rPr lang="es-CL" dirty="0"/>
            <a:t>Vista curso</a:t>
          </a:r>
        </a:p>
      </dgm:t>
    </dgm:pt>
    <dgm:pt modelId="{BF8793EB-A050-4C7F-8378-77E33D9A76B2}" type="parTrans" cxnId="{7A6E9E5A-5169-4E01-BA61-460A64D9768C}">
      <dgm:prSet/>
      <dgm:spPr/>
      <dgm:t>
        <a:bodyPr/>
        <a:lstStyle/>
        <a:p>
          <a:endParaRPr lang="es-CL"/>
        </a:p>
      </dgm:t>
    </dgm:pt>
    <dgm:pt modelId="{E17C08D5-60F9-4004-BBD2-52540D2DE884}" type="sibTrans" cxnId="{7A6E9E5A-5169-4E01-BA61-460A64D9768C}">
      <dgm:prSet/>
      <dgm:spPr/>
      <dgm:t>
        <a:bodyPr/>
        <a:lstStyle/>
        <a:p>
          <a:endParaRPr lang="es-CL"/>
        </a:p>
      </dgm:t>
    </dgm:pt>
    <dgm:pt modelId="{E40585A8-5BA5-4623-A819-A31821E2F075}">
      <dgm:prSet phldrT="[Texto]"/>
      <dgm:spPr/>
      <dgm:t>
        <a:bodyPr/>
        <a:lstStyle/>
        <a:p>
          <a:r>
            <a:rPr lang="es-CL" dirty="0"/>
            <a:t>Vista curso referencia</a:t>
          </a:r>
        </a:p>
      </dgm:t>
    </dgm:pt>
    <dgm:pt modelId="{27752CAE-5637-46AD-844A-137B137C8CB1}" type="parTrans" cxnId="{4D148594-3EA5-4CD7-9818-2DBB5D36AE58}">
      <dgm:prSet/>
      <dgm:spPr/>
      <dgm:t>
        <a:bodyPr/>
        <a:lstStyle/>
        <a:p>
          <a:endParaRPr lang="es-CL"/>
        </a:p>
      </dgm:t>
    </dgm:pt>
    <dgm:pt modelId="{A3FF2C42-0DCD-4E69-BF3A-DF54197B84C6}" type="sibTrans" cxnId="{4D148594-3EA5-4CD7-9818-2DBB5D36AE58}">
      <dgm:prSet/>
      <dgm:spPr/>
      <dgm:t>
        <a:bodyPr/>
        <a:lstStyle/>
        <a:p>
          <a:endParaRPr lang="es-CL"/>
        </a:p>
      </dgm:t>
    </dgm:pt>
    <dgm:pt modelId="{E3392FE7-9F30-4303-A954-A6605FDE40E6}">
      <dgm:prSet phldrT="[Texto]"/>
      <dgm:spPr/>
      <dgm:t>
        <a:bodyPr/>
        <a:lstStyle/>
        <a:p>
          <a:r>
            <a:rPr lang="es-CL" dirty="0"/>
            <a:t>Vista </a:t>
          </a:r>
          <a:r>
            <a:rPr lang="es-CL" dirty="0" err="1"/>
            <a:t>login</a:t>
          </a:r>
          <a:endParaRPr lang="es-CL" dirty="0"/>
        </a:p>
      </dgm:t>
    </dgm:pt>
    <dgm:pt modelId="{0181C0FB-28EC-4AFF-AE39-F8B0D5B1C341}" type="parTrans" cxnId="{DB78EB9F-59AB-4BA6-81B2-21124FA04371}">
      <dgm:prSet/>
      <dgm:spPr/>
      <dgm:t>
        <a:bodyPr/>
        <a:lstStyle/>
        <a:p>
          <a:endParaRPr lang="es-CL"/>
        </a:p>
      </dgm:t>
    </dgm:pt>
    <dgm:pt modelId="{2A669A5D-D678-408F-BA9C-24A316CF8698}" type="sibTrans" cxnId="{DB78EB9F-59AB-4BA6-81B2-21124FA04371}">
      <dgm:prSet/>
      <dgm:spPr/>
      <dgm:t>
        <a:bodyPr/>
        <a:lstStyle/>
        <a:p>
          <a:endParaRPr lang="es-CL"/>
        </a:p>
      </dgm:t>
    </dgm:pt>
    <dgm:pt modelId="{3681F79F-13A9-4642-998E-00B1BBE6873F}">
      <dgm:prSet phldrT="[Texto]"/>
      <dgm:spPr/>
      <dgm:t>
        <a:bodyPr/>
        <a:lstStyle/>
        <a:p>
          <a:r>
            <a:rPr lang="es-CL" dirty="0"/>
            <a:t>Vista profesor</a:t>
          </a:r>
        </a:p>
      </dgm:t>
    </dgm:pt>
    <dgm:pt modelId="{FBB18AA6-089B-4EC7-89E9-9BA6771676A7}" type="parTrans" cxnId="{75BF8546-3EFF-4390-A596-9F6E72A78B52}">
      <dgm:prSet/>
      <dgm:spPr/>
      <dgm:t>
        <a:bodyPr/>
        <a:lstStyle/>
        <a:p>
          <a:endParaRPr lang="es-CL"/>
        </a:p>
      </dgm:t>
    </dgm:pt>
    <dgm:pt modelId="{12579B5F-E24B-47F4-8565-4743597A3DEF}" type="sibTrans" cxnId="{75BF8546-3EFF-4390-A596-9F6E72A78B52}">
      <dgm:prSet/>
      <dgm:spPr/>
      <dgm:t>
        <a:bodyPr/>
        <a:lstStyle/>
        <a:p>
          <a:endParaRPr lang="es-CL"/>
        </a:p>
      </dgm:t>
    </dgm:pt>
    <dgm:pt modelId="{934DA4CB-223A-4F0E-BB4D-77820B6402D9}">
      <dgm:prSet phldrT="[Texto]"/>
      <dgm:spPr/>
      <dgm:t>
        <a:bodyPr/>
        <a:lstStyle/>
        <a:p>
          <a:r>
            <a:rPr lang="es-CL" dirty="0"/>
            <a:t>Vista unidad</a:t>
          </a:r>
        </a:p>
      </dgm:t>
    </dgm:pt>
    <dgm:pt modelId="{567A6E8D-58AA-4FC4-9B79-E94AF1459DCC}" type="parTrans" cxnId="{5B6B6D16-B2B2-408F-94CE-83AA5B95B47D}">
      <dgm:prSet/>
      <dgm:spPr/>
      <dgm:t>
        <a:bodyPr/>
        <a:lstStyle/>
        <a:p>
          <a:endParaRPr lang="es-CL"/>
        </a:p>
      </dgm:t>
    </dgm:pt>
    <dgm:pt modelId="{DF2462D7-CE93-4B06-BA2A-7832DB747FCC}" type="sibTrans" cxnId="{5B6B6D16-B2B2-408F-94CE-83AA5B95B47D}">
      <dgm:prSet/>
      <dgm:spPr/>
      <dgm:t>
        <a:bodyPr/>
        <a:lstStyle/>
        <a:p>
          <a:endParaRPr lang="es-CL"/>
        </a:p>
      </dgm:t>
    </dgm:pt>
    <dgm:pt modelId="{030B7DF3-168D-40FD-9F1F-3F661108EE51}">
      <dgm:prSet phldrT="[Texto]"/>
      <dgm:spPr/>
      <dgm:t>
        <a:bodyPr/>
        <a:lstStyle/>
        <a:p>
          <a:r>
            <a:rPr lang="es-CL" dirty="0"/>
            <a:t>Vista usuario</a:t>
          </a:r>
        </a:p>
      </dgm:t>
    </dgm:pt>
    <dgm:pt modelId="{C0E6BCDD-6A06-4A36-851E-0EA87118191D}" type="parTrans" cxnId="{E7D68C22-8237-4A7B-810A-F95377F898FE}">
      <dgm:prSet/>
      <dgm:spPr/>
      <dgm:t>
        <a:bodyPr/>
        <a:lstStyle/>
        <a:p>
          <a:endParaRPr lang="es-CL"/>
        </a:p>
      </dgm:t>
    </dgm:pt>
    <dgm:pt modelId="{9BCBCFBF-9B2A-42E3-89BF-580BE33AABB9}" type="sibTrans" cxnId="{E7D68C22-8237-4A7B-810A-F95377F898FE}">
      <dgm:prSet/>
      <dgm:spPr/>
      <dgm:t>
        <a:bodyPr/>
        <a:lstStyle/>
        <a:p>
          <a:endParaRPr lang="es-CL"/>
        </a:p>
      </dgm:t>
    </dgm:pt>
    <dgm:pt modelId="{6F940FF1-6CEB-4DF6-881A-D11FBD91126E}" type="pres">
      <dgm:prSet presAssocID="{12BDDB17-ADB5-4BF0-A5F4-3BB9CADBA207}" presName="linear" presStyleCnt="0">
        <dgm:presLayoutVars>
          <dgm:animLvl val="lvl"/>
          <dgm:resizeHandles val="exact"/>
        </dgm:presLayoutVars>
      </dgm:prSet>
      <dgm:spPr/>
    </dgm:pt>
    <dgm:pt modelId="{00C4F115-0568-4F51-8978-FB08E30F9833}" type="pres">
      <dgm:prSet presAssocID="{EF72A466-43C5-4E42-97F4-06D1226F16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EF1F2-6C24-4434-AD6C-EEBD373FB559}" type="pres">
      <dgm:prSet presAssocID="{EF72A466-43C5-4E42-97F4-06D1226F168F}" presName="childText" presStyleLbl="revTx" presStyleIdx="0" presStyleCnt="3">
        <dgm:presLayoutVars>
          <dgm:bulletEnabled val="1"/>
        </dgm:presLayoutVars>
      </dgm:prSet>
      <dgm:spPr/>
    </dgm:pt>
    <dgm:pt modelId="{B7DB5905-9E03-46D2-8D26-41D4AAB9995B}" type="pres">
      <dgm:prSet presAssocID="{2D5CA454-478F-434D-9733-6008C86920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DAFFA0-213A-4744-851A-B99849A1F663}" type="pres">
      <dgm:prSet presAssocID="{2D5CA454-478F-434D-9733-6008C86920C2}" presName="childText" presStyleLbl="revTx" presStyleIdx="1" presStyleCnt="3">
        <dgm:presLayoutVars>
          <dgm:bulletEnabled val="1"/>
        </dgm:presLayoutVars>
      </dgm:prSet>
      <dgm:spPr/>
    </dgm:pt>
    <dgm:pt modelId="{4EC3DBBD-3456-4602-96E4-FE583FB504A8}" type="pres">
      <dgm:prSet presAssocID="{28232DA4-776A-4E87-9D4A-B593DE8F17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2F9F6F-F635-47F9-913E-8DB8AB0EA7B5}" type="pres">
      <dgm:prSet presAssocID="{28232DA4-776A-4E87-9D4A-B593DE8F176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43E7F0A-1B5C-47C9-8D8B-A3480780DDF2}" srcId="{2D5CA454-478F-434D-9733-6008C86920C2}" destId="{AEC69D5C-D0A7-42EC-ADBE-C7CF16BC0247}" srcOrd="7" destOrd="0" parTransId="{E3358CBD-08E9-4DD1-B79D-65CD9FEF677E}" sibTransId="{825D170F-E83B-4927-B576-C53E1C05CC57}"/>
    <dgm:cxn modelId="{D14F3B0D-8B07-4C03-BFCF-EA02788C7370}" type="presOf" srcId="{2225F181-62F2-496F-9A6B-B149E2F00065}" destId="{9DCEF1F2-6C24-4434-AD6C-EEBD373FB559}" srcOrd="0" destOrd="0" presId="urn:microsoft.com/office/officeart/2005/8/layout/vList2"/>
    <dgm:cxn modelId="{2F86560F-3236-4C7F-9339-82C7F6CD3383}" type="presOf" srcId="{E3392FE7-9F30-4303-A954-A6605FDE40E6}" destId="{9DCEF1F2-6C24-4434-AD6C-EEBD373FB559}" srcOrd="0" destOrd="5" presId="urn:microsoft.com/office/officeart/2005/8/layout/vList2"/>
    <dgm:cxn modelId="{CF707413-E108-4C75-814F-66EF553A65ED}" srcId="{2D5CA454-478F-434D-9733-6008C86920C2}" destId="{3F4FB74E-3BC7-4701-A1F1-434EC2531A69}" srcOrd="0" destOrd="0" parTransId="{6159D85A-C0A8-49E6-AAC4-27EDCE11F49C}" sibTransId="{C2E22631-FB50-4F12-873D-64F1D572CDF5}"/>
    <dgm:cxn modelId="{5B6B6D16-B2B2-408F-94CE-83AA5B95B47D}" srcId="{EF72A466-43C5-4E42-97F4-06D1226F168F}" destId="{934DA4CB-223A-4F0E-BB4D-77820B6402D9}" srcOrd="7" destOrd="0" parTransId="{567A6E8D-58AA-4FC4-9B79-E94AF1459DCC}" sibTransId="{DF2462D7-CE93-4B06-BA2A-7832DB747FCC}"/>
    <dgm:cxn modelId="{16BDCF19-E092-49A0-AF96-DBB47C40E554}" type="presOf" srcId="{EF72A466-43C5-4E42-97F4-06D1226F168F}" destId="{00C4F115-0568-4F51-8978-FB08E30F9833}" srcOrd="0" destOrd="0" presId="urn:microsoft.com/office/officeart/2005/8/layout/vList2"/>
    <dgm:cxn modelId="{068EE51E-DA9B-4AB2-855A-566CCC2EDD78}" type="presOf" srcId="{28232DA4-776A-4E87-9D4A-B593DE8F1762}" destId="{4EC3DBBD-3456-4602-96E4-FE583FB504A8}" srcOrd="0" destOrd="0" presId="urn:microsoft.com/office/officeart/2005/8/layout/vList2"/>
    <dgm:cxn modelId="{2FB55821-2976-4AAA-A5D6-05BD3603E7E0}" srcId="{2D5CA454-478F-434D-9733-6008C86920C2}" destId="{88EC7B60-2005-4C54-9E68-E3FD38254E8F}" srcOrd="2" destOrd="0" parTransId="{638251BF-0372-4A4F-9F12-FA931BF80EAD}" sibTransId="{098AF57E-E1C4-4E99-871D-B60BEFCA32F3}"/>
    <dgm:cxn modelId="{E5EECA21-5724-4957-9AB1-DC7E2CA3CA49}" srcId="{EF72A466-43C5-4E42-97F4-06D1226F168F}" destId="{2225F181-62F2-496F-9A6B-B149E2F00065}" srcOrd="0" destOrd="0" parTransId="{3B08116D-B078-42FE-9E87-4981EFA16145}" sibTransId="{B93C0DD5-0CEC-4CE5-897D-E406138D8D57}"/>
    <dgm:cxn modelId="{E7D68C22-8237-4A7B-810A-F95377F898FE}" srcId="{EF72A466-43C5-4E42-97F4-06D1226F168F}" destId="{030B7DF3-168D-40FD-9F1F-3F661108EE51}" srcOrd="8" destOrd="0" parTransId="{C0E6BCDD-6A06-4A36-851E-0EA87118191D}" sibTransId="{9BCBCFBF-9B2A-42E3-89BF-580BE33AABB9}"/>
    <dgm:cxn modelId="{9D654628-BF68-498D-B378-7E215F6F1D60}" type="presOf" srcId="{23CC091C-8A27-4F51-A639-DAB5EBE4FCEA}" destId="{00DAFFA0-213A-4744-851A-B99849A1F663}" srcOrd="0" destOrd="5" presId="urn:microsoft.com/office/officeart/2005/8/layout/vList2"/>
    <dgm:cxn modelId="{33B0CA60-8FA0-4E0B-A75D-55D4D7D04234}" srcId="{2D5CA454-478F-434D-9733-6008C86920C2}" destId="{C4284A12-5C4B-48E3-AB92-FC03AFD1A91E}" srcOrd="8" destOrd="0" parTransId="{3EAADE3B-D0EC-4B40-836F-5F3A32776C60}" sibTransId="{FE8FF619-15B3-4BEB-B4A8-F78023D24EAC}"/>
    <dgm:cxn modelId="{6A4ACA42-C51E-4A59-9B1A-ABFA977653B8}" srcId="{2D5CA454-478F-434D-9733-6008C86920C2}" destId="{23CC091C-8A27-4F51-A639-DAB5EBE4FCEA}" srcOrd="5" destOrd="0" parTransId="{5AA16E5D-521C-4766-9B8F-69FB30D04079}" sibTransId="{91018E46-213F-4067-AB49-92357F78FC2B}"/>
    <dgm:cxn modelId="{75BF8546-3EFF-4390-A596-9F6E72A78B52}" srcId="{EF72A466-43C5-4E42-97F4-06D1226F168F}" destId="{3681F79F-13A9-4642-998E-00B1BBE6873F}" srcOrd="6" destOrd="0" parTransId="{FBB18AA6-089B-4EC7-89E9-9BA6771676A7}" sibTransId="{12579B5F-E24B-47F4-8565-4743597A3DEF}"/>
    <dgm:cxn modelId="{54B0EC47-3339-49E1-986C-0E45768CC945}" type="presOf" srcId="{E40585A8-5BA5-4623-A819-A31821E2F075}" destId="{9DCEF1F2-6C24-4434-AD6C-EEBD373FB559}" srcOrd="0" destOrd="4" presId="urn:microsoft.com/office/officeart/2005/8/layout/vList2"/>
    <dgm:cxn modelId="{0B8EDD6A-433B-4026-AD01-539CACA69A2B}" type="presOf" srcId="{3681F79F-13A9-4642-998E-00B1BBE6873F}" destId="{9DCEF1F2-6C24-4434-AD6C-EEBD373FB559}" srcOrd="0" destOrd="6" presId="urn:microsoft.com/office/officeart/2005/8/layout/vList2"/>
    <dgm:cxn modelId="{57BE454B-8D0A-496A-9A37-5F2722DC44F5}" type="presOf" srcId="{0F28195D-6363-4AA1-ACB8-190AA3D1B5DE}" destId="{9DCEF1F2-6C24-4434-AD6C-EEBD373FB559}" srcOrd="0" destOrd="3" presId="urn:microsoft.com/office/officeart/2005/8/layout/vList2"/>
    <dgm:cxn modelId="{C458BB4B-AA05-490E-8044-73AEE89ABF0F}" type="presOf" srcId="{934DA4CB-223A-4F0E-BB4D-77820B6402D9}" destId="{9DCEF1F2-6C24-4434-AD6C-EEBD373FB559}" srcOrd="0" destOrd="7" presId="urn:microsoft.com/office/officeart/2005/8/layout/vList2"/>
    <dgm:cxn modelId="{DB981771-DA41-45C7-924C-952440D08C6F}" srcId="{12BDDB17-ADB5-4BF0-A5F4-3BB9CADBA207}" destId="{EF72A466-43C5-4E42-97F4-06D1226F168F}" srcOrd="0" destOrd="0" parTransId="{E7F0FD4C-9795-435A-AC52-4070EFA65678}" sibTransId="{42A7D061-66F9-4E49-86FF-9B03E9D8A190}"/>
    <dgm:cxn modelId="{47A4AD71-91F3-4958-AF7D-2B280B0F3CC7}" type="presOf" srcId="{3702AA7D-FAF7-452A-A2F4-36368AD218CD}" destId="{9DCEF1F2-6C24-4434-AD6C-EEBD373FB559}" srcOrd="0" destOrd="2" presId="urn:microsoft.com/office/officeart/2005/8/layout/vList2"/>
    <dgm:cxn modelId="{7A6E9E5A-5169-4E01-BA61-460A64D9768C}" srcId="{EF72A466-43C5-4E42-97F4-06D1226F168F}" destId="{0F28195D-6363-4AA1-ACB8-190AA3D1B5DE}" srcOrd="3" destOrd="0" parTransId="{BF8793EB-A050-4C7F-8378-77E33D9A76B2}" sibTransId="{E17C08D5-60F9-4004-BBD2-52540D2DE884}"/>
    <dgm:cxn modelId="{32E7A482-69AE-4E0C-B7AD-597CF7661B15}" type="presOf" srcId="{9AD21B1F-A88A-49D1-95C1-83A10F832D32}" destId="{00DAFFA0-213A-4744-851A-B99849A1F663}" srcOrd="0" destOrd="4" presId="urn:microsoft.com/office/officeart/2005/8/layout/vList2"/>
    <dgm:cxn modelId="{1A63C282-41F5-4BF7-83B3-DB5185354701}" srcId="{EF72A466-43C5-4E42-97F4-06D1226F168F}" destId="{3702AA7D-FAF7-452A-A2F4-36368AD218CD}" srcOrd="2" destOrd="0" parTransId="{58B53DEF-E14D-4A32-A0D4-6145F77E2FF9}" sibTransId="{3D696640-6A74-4C14-A33C-2F47FADBA986}"/>
    <dgm:cxn modelId="{628C8B8B-0E2B-44A1-89F4-121A7B7BE6D1}" srcId="{28232DA4-776A-4E87-9D4A-B593DE8F1762}" destId="{DD741F72-D031-4CE6-B17E-4F454164EE18}" srcOrd="1" destOrd="0" parTransId="{4FB0197E-412A-4DDA-9B49-71566F763CD0}" sibTransId="{9B95FDFB-6A86-4647-AFD6-24BB4F8E7BD7}"/>
    <dgm:cxn modelId="{4D148594-3EA5-4CD7-9818-2DBB5D36AE58}" srcId="{EF72A466-43C5-4E42-97F4-06D1226F168F}" destId="{E40585A8-5BA5-4623-A819-A31821E2F075}" srcOrd="4" destOrd="0" parTransId="{27752CAE-5637-46AD-844A-137B137C8CB1}" sibTransId="{A3FF2C42-0DCD-4E69-BF3A-DF54197B84C6}"/>
    <dgm:cxn modelId="{98AAD597-C1E6-415E-97AF-C943F282ACC9}" type="presOf" srcId="{12BDDB17-ADB5-4BF0-A5F4-3BB9CADBA207}" destId="{6F940FF1-6CEB-4DF6-881A-D11FBD91126E}" srcOrd="0" destOrd="0" presId="urn:microsoft.com/office/officeart/2005/8/layout/vList2"/>
    <dgm:cxn modelId="{E615BB9A-FD3E-4DCE-8F3A-52F22E35D466}" srcId="{12BDDB17-ADB5-4BF0-A5F4-3BB9CADBA207}" destId="{28232DA4-776A-4E87-9D4A-B593DE8F1762}" srcOrd="2" destOrd="0" parTransId="{34A68B6F-5E32-4C6C-8ADA-A5C5FDB4972C}" sibTransId="{9A633835-2372-4F94-A162-68F03D752083}"/>
    <dgm:cxn modelId="{DB78EB9F-59AB-4BA6-81B2-21124FA04371}" srcId="{EF72A466-43C5-4E42-97F4-06D1226F168F}" destId="{E3392FE7-9F30-4303-A954-A6605FDE40E6}" srcOrd="5" destOrd="0" parTransId="{0181C0FB-28EC-4AFF-AE39-F8B0D5B1C341}" sibTransId="{2A669A5D-D678-408F-BA9C-24A316CF8698}"/>
    <dgm:cxn modelId="{117831A5-7388-4B23-9043-4626CE13FB5A}" srcId="{28232DA4-776A-4E87-9D4A-B593DE8F1762}" destId="{1C2093B7-73AD-49C1-9CF9-4AEEE51D4087}" srcOrd="0" destOrd="0" parTransId="{FD1F21EF-DE1D-4012-8210-5F1A88EA5B6C}" sibTransId="{DFA89F00-316B-486F-B798-7F7D0FE8C8CE}"/>
    <dgm:cxn modelId="{B71DEBA5-3344-469D-BC6D-61A5902590E6}" srcId="{2D5CA454-478F-434D-9733-6008C86920C2}" destId="{44B3F65E-D6C8-400C-AFC4-A666682D2562}" srcOrd="3" destOrd="0" parTransId="{DE6CD670-93DA-4A16-B857-CE10EBCF67AA}" sibTransId="{78B43993-6BD8-40F4-874D-3873014C6264}"/>
    <dgm:cxn modelId="{5BBBD8A6-0D87-4515-845B-0C63051C22E3}" type="presOf" srcId="{C4284A12-5C4B-48E3-AB92-FC03AFD1A91E}" destId="{00DAFFA0-213A-4744-851A-B99849A1F663}" srcOrd="0" destOrd="8" presId="urn:microsoft.com/office/officeart/2005/8/layout/vList2"/>
    <dgm:cxn modelId="{31CF21AE-2BA0-43FF-9C02-B49BAE7B6867}" type="presOf" srcId="{2D5CA454-478F-434D-9733-6008C86920C2}" destId="{B7DB5905-9E03-46D2-8D26-41D4AAB9995B}" srcOrd="0" destOrd="0" presId="urn:microsoft.com/office/officeart/2005/8/layout/vList2"/>
    <dgm:cxn modelId="{BA08FFB2-543E-407C-9D96-623F90DD397C}" type="presOf" srcId="{88EC7B60-2005-4C54-9E68-E3FD38254E8F}" destId="{00DAFFA0-213A-4744-851A-B99849A1F663}" srcOrd="0" destOrd="2" presId="urn:microsoft.com/office/officeart/2005/8/layout/vList2"/>
    <dgm:cxn modelId="{EF16F5B7-90DC-42FA-A2FA-9B8655B41005}" type="presOf" srcId="{DD741F72-D031-4CE6-B17E-4F454164EE18}" destId="{062F9F6F-F635-47F9-913E-8DB8AB0EA7B5}" srcOrd="0" destOrd="1" presId="urn:microsoft.com/office/officeart/2005/8/layout/vList2"/>
    <dgm:cxn modelId="{A025E5B8-C3C1-4377-B45A-6598766C20D3}" type="presOf" srcId="{0B64A27C-D427-4D76-95B9-6FED68094C08}" destId="{9DCEF1F2-6C24-4434-AD6C-EEBD373FB559}" srcOrd="0" destOrd="1" presId="urn:microsoft.com/office/officeart/2005/8/layout/vList2"/>
    <dgm:cxn modelId="{7913C6BB-009C-4088-8553-C0933EDCCF1F}" srcId="{12BDDB17-ADB5-4BF0-A5F4-3BB9CADBA207}" destId="{2D5CA454-478F-434D-9733-6008C86920C2}" srcOrd="1" destOrd="0" parTransId="{C1A8E0EC-F21B-4706-87A2-BD37C9CC4712}" sibTransId="{D4E40347-EFAB-4DB8-9B6C-B69F2056A69D}"/>
    <dgm:cxn modelId="{120223C1-1EAD-468B-9E82-E54D2C9EC4CA}" type="presOf" srcId="{1C2093B7-73AD-49C1-9CF9-4AEEE51D4087}" destId="{062F9F6F-F635-47F9-913E-8DB8AB0EA7B5}" srcOrd="0" destOrd="0" presId="urn:microsoft.com/office/officeart/2005/8/layout/vList2"/>
    <dgm:cxn modelId="{B70D3EC5-3A63-407E-90BB-0AE5B656002F}" type="presOf" srcId="{44B3F65E-D6C8-400C-AFC4-A666682D2562}" destId="{00DAFFA0-213A-4744-851A-B99849A1F663}" srcOrd="0" destOrd="3" presId="urn:microsoft.com/office/officeart/2005/8/layout/vList2"/>
    <dgm:cxn modelId="{98C73FC5-6B14-47D5-96A2-46F8B17B3316}" type="presOf" srcId="{030B7DF3-168D-40FD-9F1F-3F661108EE51}" destId="{9DCEF1F2-6C24-4434-AD6C-EEBD373FB559}" srcOrd="0" destOrd="8" presId="urn:microsoft.com/office/officeart/2005/8/layout/vList2"/>
    <dgm:cxn modelId="{D2F01DCB-5DD7-4382-8E46-429F45BCFFFF}" srcId="{EF72A466-43C5-4E42-97F4-06D1226F168F}" destId="{0B64A27C-D427-4D76-95B9-6FED68094C08}" srcOrd="1" destOrd="0" parTransId="{1155EC80-F336-4421-B6EC-E6F25E5090AD}" sibTransId="{5A9E9A08-A3DD-4053-9F61-0857A9D56013}"/>
    <dgm:cxn modelId="{6933A2D0-47BC-4145-80F6-8AAC0A5DCA26}" type="presOf" srcId="{987A38BA-0780-4E09-A74B-17F92711F4C5}" destId="{00DAFFA0-213A-4744-851A-B99849A1F663}" srcOrd="0" destOrd="6" presId="urn:microsoft.com/office/officeart/2005/8/layout/vList2"/>
    <dgm:cxn modelId="{8095F6D7-9D84-4E0C-92A3-F68F50A1AE29}" type="presOf" srcId="{3F4FB74E-3BC7-4701-A1F1-434EC2531A69}" destId="{00DAFFA0-213A-4744-851A-B99849A1F663}" srcOrd="0" destOrd="0" presId="urn:microsoft.com/office/officeart/2005/8/layout/vList2"/>
    <dgm:cxn modelId="{603E74E2-2D0B-4EA1-85E8-0D8426A73BB7}" type="presOf" srcId="{55CEE6AA-4F39-4E9A-A646-9FFAF5922C3B}" destId="{00DAFFA0-213A-4744-851A-B99849A1F663}" srcOrd="0" destOrd="1" presId="urn:microsoft.com/office/officeart/2005/8/layout/vList2"/>
    <dgm:cxn modelId="{A3D997EA-6124-488C-A698-B2643CAFF0C7}" srcId="{2D5CA454-478F-434D-9733-6008C86920C2}" destId="{55CEE6AA-4F39-4E9A-A646-9FFAF5922C3B}" srcOrd="1" destOrd="0" parTransId="{38F81BE9-46EF-4AFE-B35F-8A5587ADA0E7}" sibTransId="{A964601E-35E9-42B1-839C-2AF9FC6995F4}"/>
    <dgm:cxn modelId="{ADB411EB-0FBE-4ED0-8109-0DC4C1A20924}" srcId="{2D5CA454-478F-434D-9733-6008C86920C2}" destId="{9AD21B1F-A88A-49D1-95C1-83A10F832D32}" srcOrd="4" destOrd="0" parTransId="{5C975DEA-AA5F-41D8-810E-46363E06F927}" sibTransId="{F1DADC5C-1F79-4E9E-9637-E27690691F56}"/>
    <dgm:cxn modelId="{10CA89F0-9463-44AB-8A0D-A84103B441A2}" type="presOf" srcId="{AEC69D5C-D0A7-42EC-ADBE-C7CF16BC0247}" destId="{00DAFFA0-213A-4744-851A-B99849A1F663}" srcOrd="0" destOrd="7" presId="urn:microsoft.com/office/officeart/2005/8/layout/vList2"/>
    <dgm:cxn modelId="{2B5E24FC-369D-46B7-ACA1-D4116964CA5D}" srcId="{2D5CA454-478F-434D-9733-6008C86920C2}" destId="{987A38BA-0780-4E09-A74B-17F92711F4C5}" srcOrd="6" destOrd="0" parTransId="{F53509BB-6317-471F-8423-27BA0A56465E}" sibTransId="{7B38945F-A3A5-4F14-8A54-48C4C2D46AD1}"/>
    <dgm:cxn modelId="{F3177CAE-B5E9-4D67-8DFC-0864DB24CA9F}" type="presParOf" srcId="{6F940FF1-6CEB-4DF6-881A-D11FBD91126E}" destId="{00C4F115-0568-4F51-8978-FB08E30F9833}" srcOrd="0" destOrd="0" presId="urn:microsoft.com/office/officeart/2005/8/layout/vList2"/>
    <dgm:cxn modelId="{75EA8827-437F-4EB2-AA74-1AAD370115A6}" type="presParOf" srcId="{6F940FF1-6CEB-4DF6-881A-D11FBD91126E}" destId="{9DCEF1F2-6C24-4434-AD6C-EEBD373FB559}" srcOrd="1" destOrd="0" presId="urn:microsoft.com/office/officeart/2005/8/layout/vList2"/>
    <dgm:cxn modelId="{6D40EB21-8DCB-4C8F-A997-A6161F4725E2}" type="presParOf" srcId="{6F940FF1-6CEB-4DF6-881A-D11FBD91126E}" destId="{B7DB5905-9E03-46D2-8D26-41D4AAB9995B}" srcOrd="2" destOrd="0" presId="urn:microsoft.com/office/officeart/2005/8/layout/vList2"/>
    <dgm:cxn modelId="{6873BBD5-1EEA-4A22-832D-2424D006F9B4}" type="presParOf" srcId="{6F940FF1-6CEB-4DF6-881A-D11FBD91126E}" destId="{00DAFFA0-213A-4744-851A-B99849A1F663}" srcOrd="3" destOrd="0" presId="urn:microsoft.com/office/officeart/2005/8/layout/vList2"/>
    <dgm:cxn modelId="{48D184E5-61A2-4EF0-969D-8F00AC8F62B2}" type="presParOf" srcId="{6F940FF1-6CEB-4DF6-881A-D11FBD91126E}" destId="{4EC3DBBD-3456-4602-96E4-FE583FB504A8}" srcOrd="4" destOrd="0" presId="urn:microsoft.com/office/officeart/2005/8/layout/vList2"/>
    <dgm:cxn modelId="{C1663CCB-7436-492F-ACDB-EA90A2BDBDA0}" type="presParOf" srcId="{6F940FF1-6CEB-4DF6-881A-D11FBD91126E}" destId="{062F9F6F-F635-47F9-913E-8DB8AB0EA7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4F5E2-1363-4CA1-B4BE-F76963F5AAB5}">
      <dsp:nvSpPr>
        <dsp:cNvPr id="0" name=""/>
        <dsp:cNvSpPr/>
      </dsp:nvSpPr>
      <dsp:spPr>
        <a:xfrm>
          <a:off x="2488696" y="4150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5AE31-C3C0-4B56-A383-B40E04DC21E2}">
      <dsp:nvSpPr>
        <dsp:cNvPr id="0" name=""/>
        <dsp:cNvSpPr/>
      </dsp:nvSpPr>
      <dsp:spPr>
        <a:xfrm>
          <a:off x="2920134" y="435587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C7F64-314E-4681-B671-5C8FBF54E474}">
      <dsp:nvSpPr>
        <dsp:cNvPr id="0" name=""/>
        <dsp:cNvSpPr/>
      </dsp:nvSpPr>
      <dsp:spPr>
        <a:xfrm>
          <a:off x="1841540" y="26591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300" b="0" i="0" kern="1200" dirty="0"/>
            <a:t>Objetivo General.</a:t>
          </a:r>
          <a:endParaRPr lang="en-US" sz="2300" kern="1200" dirty="0"/>
        </a:p>
      </dsp:txBody>
      <dsp:txXfrm>
        <a:off x="1841540" y="2659150"/>
        <a:ext cx="3318750" cy="720000"/>
      </dsp:txXfrm>
    </dsp:sp>
    <dsp:sp modelId="{553B186F-FB09-425E-9345-8312AF16DCD4}">
      <dsp:nvSpPr>
        <dsp:cNvPr id="0" name=""/>
        <dsp:cNvSpPr/>
      </dsp:nvSpPr>
      <dsp:spPr>
        <a:xfrm>
          <a:off x="6388227" y="4150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B5CE2-4CFA-4EAE-B8E8-C78A9B66D226}">
      <dsp:nvSpPr>
        <dsp:cNvPr id="0" name=""/>
        <dsp:cNvSpPr/>
      </dsp:nvSpPr>
      <dsp:spPr>
        <a:xfrm>
          <a:off x="6819665" y="43558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168DF-94C5-4FC9-A77D-E3E329EB48C7}">
      <dsp:nvSpPr>
        <dsp:cNvPr id="0" name=""/>
        <dsp:cNvSpPr/>
      </dsp:nvSpPr>
      <dsp:spPr>
        <a:xfrm>
          <a:off x="5741071" y="26591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300" b="0" i="0" kern="1200"/>
            <a:t>Objetivos específicos.</a:t>
          </a:r>
          <a:endParaRPr lang="en-US" sz="2300" kern="1200"/>
        </a:p>
      </dsp:txBody>
      <dsp:txXfrm>
        <a:off x="5741071" y="2659150"/>
        <a:ext cx="33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FDECC-85A8-4DD2-A471-5A8E559292B9}">
      <dsp:nvSpPr>
        <dsp:cNvPr id="0" name=""/>
        <dsp:cNvSpPr/>
      </dsp:nvSpPr>
      <dsp:spPr>
        <a:xfrm>
          <a:off x="0" y="1468516"/>
          <a:ext cx="8947150" cy="1258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2216-2500-4A54-8C0D-0C55ACF7BA30}">
      <dsp:nvSpPr>
        <dsp:cNvPr id="0" name=""/>
        <dsp:cNvSpPr/>
      </dsp:nvSpPr>
      <dsp:spPr>
        <a:xfrm>
          <a:off x="380765" y="1751730"/>
          <a:ext cx="692300" cy="692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BFDB5-E61B-46F5-B383-518BC62EA55D}">
      <dsp:nvSpPr>
        <dsp:cNvPr id="0" name=""/>
        <dsp:cNvSpPr/>
      </dsp:nvSpPr>
      <dsp:spPr>
        <a:xfrm>
          <a:off x="1453831" y="1468516"/>
          <a:ext cx="4026217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Arquitectura.</a:t>
          </a:r>
          <a:endParaRPr lang="en-US" sz="2500" kern="1200" dirty="0"/>
        </a:p>
      </dsp:txBody>
      <dsp:txXfrm>
        <a:off x="1453831" y="1468516"/>
        <a:ext cx="4026217" cy="1258728"/>
      </dsp:txXfrm>
    </dsp:sp>
    <dsp:sp modelId="{50CAD599-A55F-4E75-B9B4-992F05C87D59}">
      <dsp:nvSpPr>
        <dsp:cNvPr id="0" name=""/>
        <dsp:cNvSpPr/>
      </dsp:nvSpPr>
      <dsp:spPr>
        <a:xfrm>
          <a:off x="5480049" y="1468516"/>
          <a:ext cx="3467100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Lógica.</a:t>
          </a:r>
          <a:endParaRPr lang="en-US" sz="1800" kern="1200" dirty="0"/>
        </a:p>
      </dsp:txBody>
      <dsp:txXfrm>
        <a:off x="5480049" y="1468516"/>
        <a:ext cx="3467100" cy="1258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F115-0568-4F51-8978-FB08E30F9833}">
      <dsp:nvSpPr>
        <dsp:cNvPr id="0" name=""/>
        <dsp:cNvSpPr/>
      </dsp:nvSpPr>
      <dsp:spPr>
        <a:xfrm>
          <a:off x="0" y="194937"/>
          <a:ext cx="56357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Capa de presentación</a:t>
          </a:r>
        </a:p>
      </dsp:txBody>
      <dsp:txXfrm>
        <a:off x="21075" y="216012"/>
        <a:ext cx="5593602" cy="389580"/>
      </dsp:txXfrm>
    </dsp:sp>
    <dsp:sp modelId="{9DCEF1F2-6C24-4434-AD6C-EEBD373FB559}">
      <dsp:nvSpPr>
        <dsp:cNvPr id="0" name=""/>
        <dsp:cNvSpPr/>
      </dsp:nvSpPr>
      <dsp:spPr>
        <a:xfrm>
          <a:off x="0" y="626667"/>
          <a:ext cx="5635752" cy="216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alumno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apoderado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asignatura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curso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curso referencia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</a:t>
          </a:r>
          <a:r>
            <a:rPr lang="es-CL" sz="1400" kern="1200" dirty="0" err="1"/>
            <a:t>login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profesor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unidad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Vista usuario</a:t>
          </a:r>
        </a:p>
      </dsp:txBody>
      <dsp:txXfrm>
        <a:off x="0" y="626667"/>
        <a:ext cx="5635752" cy="2161080"/>
      </dsp:txXfrm>
    </dsp:sp>
    <dsp:sp modelId="{B7DB5905-9E03-46D2-8D26-41D4AAB9995B}">
      <dsp:nvSpPr>
        <dsp:cNvPr id="0" name=""/>
        <dsp:cNvSpPr/>
      </dsp:nvSpPr>
      <dsp:spPr>
        <a:xfrm>
          <a:off x="0" y="2787747"/>
          <a:ext cx="56357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Capa de negocio</a:t>
          </a:r>
        </a:p>
      </dsp:txBody>
      <dsp:txXfrm>
        <a:off x="21075" y="2808822"/>
        <a:ext cx="5593602" cy="389580"/>
      </dsp:txXfrm>
    </dsp:sp>
    <dsp:sp modelId="{00DAFFA0-213A-4744-851A-B99849A1F663}">
      <dsp:nvSpPr>
        <dsp:cNvPr id="0" name=""/>
        <dsp:cNvSpPr/>
      </dsp:nvSpPr>
      <dsp:spPr>
        <a:xfrm>
          <a:off x="0" y="3219478"/>
          <a:ext cx="5635752" cy="216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alumno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apoderado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asignatura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curso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curso referencia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</a:t>
          </a:r>
          <a:r>
            <a:rPr lang="es-CL" sz="1400" kern="1200" dirty="0" err="1"/>
            <a:t>login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profesor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unidad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Controlador usuario</a:t>
          </a:r>
        </a:p>
      </dsp:txBody>
      <dsp:txXfrm>
        <a:off x="0" y="3219478"/>
        <a:ext cx="5635752" cy="2161080"/>
      </dsp:txXfrm>
    </dsp:sp>
    <dsp:sp modelId="{4EC3DBBD-3456-4602-96E4-FE583FB504A8}">
      <dsp:nvSpPr>
        <dsp:cNvPr id="0" name=""/>
        <dsp:cNvSpPr/>
      </dsp:nvSpPr>
      <dsp:spPr>
        <a:xfrm>
          <a:off x="0" y="5380557"/>
          <a:ext cx="56357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Capa de datos</a:t>
          </a:r>
        </a:p>
      </dsp:txBody>
      <dsp:txXfrm>
        <a:off x="21075" y="5401632"/>
        <a:ext cx="5593602" cy="389580"/>
      </dsp:txXfrm>
    </dsp:sp>
    <dsp:sp modelId="{062F9F6F-F635-47F9-913E-8DB8AB0EA7B5}">
      <dsp:nvSpPr>
        <dsp:cNvPr id="0" name=""/>
        <dsp:cNvSpPr/>
      </dsp:nvSpPr>
      <dsp:spPr>
        <a:xfrm>
          <a:off x="0" y="5812288"/>
          <a:ext cx="563575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Modelo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400" kern="1200" dirty="0"/>
            <a:t>BD</a:t>
          </a:r>
        </a:p>
      </dsp:txBody>
      <dsp:txXfrm>
        <a:off x="0" y="5812288"/>
        <a:ext cx="5635752" cy="48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6DABE-85CE-4CF1-AF3A-7C6DEB74E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36E3E1-1493-4022-8E44-06D8FBF52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42CE-16E6-4FAD-ADDE-307909474A30}" type="datetimeFigureOut">
              <a:rPr lang="es-CL" smtClean="0"/>
              <a:t>28-06-2021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70AA36-306D-4C1D-BA1A-C4E70ADF08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F8266-D653-4599-8464-0477E55824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6386-D988-44B7-ACCD-99F42CC59E2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6518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8D37-8278-4B9F-B5F5-9FB58D5B68B9}" type="datetimeFigureOut">
              <a:rPr lang="es-CL" smtClean="0"/>
              <a:t>28-06-2021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C0B8-4589-4F75-A125-A52649EE3EFB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15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281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50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95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316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9650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87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608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681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6935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196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583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5097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2635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2660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9C0B8-4589-4F75-A125-A52649EE3EFB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63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Para ello se plantea los siguientes objetivos:</a:t>
            </a:r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098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466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96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91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74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1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88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494-BA6C-4D5A-802E-5EEB7953FD9C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3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28232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58779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7405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54237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80635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54185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3B4A-CE29-449E-B185-511B65D17175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25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D53B-D8E4-4CC4-BE8A-B74D02419D41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00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97FF-26A8-49A1-8704-6F7C01C9D2D6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68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3DED-9991-47A0-A67A-13407F92BFFD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63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231-38FF-412E-A52D-3D96F3BDC044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23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3644-DD1F-4488-AA63-5F4BEDBA16E0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3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06BE-83AD-4DA1-BC2D-1FE9BC0A6F7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18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4ACB-7887-495C-8989-9CF54F5837F9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52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FC81-55F9-413E-B1A0-7675D12272FE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1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60F-66B2-49D3-889C-0B190AE102DF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948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D4413-66F4-4715-A043-710546DAE7B3}" type="datetime1">
              <a:rPr lang="es-CL" smtClean="0"/>
              <a:t>28-06-2021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406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app.emaze.com/@AOOFRRWOQ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15D272-2871-47D8-8AFE-4745BE6A6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2" r="1" b="15762"/>
          <a:stretch/>
        </p:blipFill>
        <p:spPr>
          <a:xfrm>
            <a:off x="1147482" y="485125"/>
            <a:ext cx="6095999" cy="5020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254181-AE83-43BE-AB2C-57FB28B563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481" b="4333"/>
          <a:stretch/>
        </p:blipFill>
        <p:spPr>
          <a:xfrm rot="2410721">
            <a:off x="7494673" y="1406638"/>
            <a:ext cx="3940097" cy="29623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6261C1-F54F-4AD2-9620-F1F8484A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834" y="5505366"/>
            <a:ext cx="6095999" cy="86802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L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BEBE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Proyecto </a:t>
            </a:r>
            <a:r>
              <a:rPr lang="es-CL" sz="48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EBEBE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Acuclass</a:t>
            </a:r>
            <a:endParaRPr lang="es-CL" sz="48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EBEBEB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60FFE-DF81-4A4A-836B-63F2C85D7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244" y="6221138"/>
            <a:ext cx="4101338" cy="487924"/>
          </a:xfrm>
        </p:spPr>
        <p:txBody>
          <a:bodyPr>
            <a:normAutofit/>
          </a:bodyPr>
          <a:lstStyle/>
          <a:p>
            <a:r>
              <a:rPr lang="es-CL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Yorch Sepúlveda Manríquez</a:t>
            </a:r>
          </a:p>
          <a:p>
            <a:endParaRPr lang="es-C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4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4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relacional</a:t>
            </a:r>
            <a:b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principal</a:t>
            </a:r>
          </a:p>
        </p:txBody>
      </p:sp>
      <p:sp>
        <p:nvSpPr>
          <p:cNvPr id="6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5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0137749-7405-46C0-85A3-7541CC62D6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5"/>
          <a:stretch/>
        </p:blipFill>
        <p:spPr>
          <a:xfrm>
            <a:off x="45083" y="1314576"/>
            <a:ext cx="7499143" cy="48887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632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923" y="1697335"/>
            <a:ext cx="422610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dirty="0">
                <a:solidFill>
                  <a:srgbClr val="EBEBEB"/>
                </a:solidFill>
              </a:rPr>
              <a:t>E/R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aplicación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movil</a:t>
            </a:r>
            <a:endParaRPr lang="en-US" sz="5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C0A4D7-521C-43CD-B6B5-FCC32D2B4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69" y="718083"/>
            <a:ext cx="7441709" cy="52388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539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relacional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movil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B109B8-BE89-47AD-87C0-B57ABE6AA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06210"/>
            <a:ext cx="6729984" cy="5145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48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 err="1"/>
              <a:t>Modelo</a:t>
            </a:r>
            <a:r>
              <a:rPr lang="en-US" sz="3300" dirty="0"/>
              <a:t> </a:t>
            </a:r>
            <a:r>
              <a:rPr lang="en-US" sz="3300" dirty="0" err="1"/>
              <a:t>relacional</a:t>
            </a:r>
            <a:br>
              <a:rPr lang="en-US" sz="3300" dirty="0"/>
            </a:br>
            <a:r>
              <a:rPr lang="en-US" sz="3300" dirty="0"/>
              <a:t>general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89A7B5-561D-45F5-9381-C1C18708A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690" y="5069521"/>
            <a:ext cx="12758230" cy="10668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1E1A1B-0C53-40A2-AFCB-DD09D170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692" y="2766505"/>
            <a:ext cx="4183184" cy="89324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457200" indent="-457200">
              <a:buFont typeface="Wingdings 3" charset="2"/>
              <a:buChar char=""/>
            </a:pPr>
            <a:r>
              <a:rPr lang="en-US" sz="1800" b="1" dirty="0"/>
              <a:t>Motor de base de </a:t>
            </a:r>
            <a:r>
              <a:rPr lang="en-US" sz="1800" b="1" dirty="0" err="1"/>
              <a:t>datos</a:t>
            </a:r>
            <a:r>
              <a:rPr lang="en-US" sz="1800" b="1" dirty="0"/>
              <a:t>: </a:t>
            </a:r>
            <a:r>
              <a:rPr lang="en-US" sz="1800" dirty="0"/>
              <a:t>MySQL</a:t>
            </a:r>
          </a:p>
          <a:p>
            <a:pPr marL="457200" indent="-457200">
              <a:buFont typeface="Wingdings 3" charset="2"/>
              <a:buChar char=""/>
            </a:pPr>
            <a:r>
              <a:rPr lang="en-US" sz="1800" dirty="0" err="1"/>
              <a:t>Creación</a:t>
            </a:r>
            <a:r>
              <a:rPr lang="en-US" sz="1800" dirty="0"/>
              <a:t> de </a:t>
            </a:r>
            <a:r>
              <a:rPr lang="en-US" sz="1800" dirty="0" err="1"/>
              <a:t>tablas</a:t>
            </a:r>
            <a:r>
              <a:rPr lang="en-US" sz="1800" dirty="0"/>
              <a:t> y </a:t>
            </a:r>
            <a:r>
              <a:rPr lang="en-US" sz="1800" dirty="0" err="1"/>
              <a:t>relaciones</a:t>
            </a:r>
            <a:endParaRPr lang="en-US" sz="18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3D9B5A3-5181-4901-BA82-4B9DA38D1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 rot="1075962">
            <a:off x="6261380" y="913659"/>
            <a:ext cx="5079449" cy="32422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50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585" y="1437136"/>
            <a:ext cx="4158334" cy="1405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Procedimientos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almacenados</a:t>
            </a:r>
            <a:endParaRPr lang="en-US" sz="3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AF0F19-BDEC-40D0-BC02-D82C3E1FD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875" y="86691"/>
            <a:ext cx="2471643" cy="66846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52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58F3B9-43C8-43F7-9EDB-AE04E4A524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9895" b="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ED8B0-46DF-4176-BB5F-56FE467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Inserción de usuarios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1A539-5795-4C70-AD4C-668BD44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5984" y="5826454"/>
            <a:ext cx="838199" cy="833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89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1A539-5795-4C70-AD4C-668BD44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F6A6644-BAC9-4EAF-AB49-09FA3E4C0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37184">
            <a:off x="246279" y="872845"/>
            <a:ext cx="9080947" cy="32918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ED8B0-46DF-4176-BB5F-56FE467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41" y="5382267"/>
            <a:ext cx="9028317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Join de </a:t>
            </a:r>
            <a:r>
              <a:rPr lang="en-US" sz="41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tablas</a:t>
            </a: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41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obtener</a:t>
            </a: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4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2472B5C7-801B-4CC4-8F68-F52871FFE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25617">
            <a:off x="8948077" y="1567823"/>
            <a:ext cx="2686445" cy="10199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378506D-7953-40CE-A74F-45F07582B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74068">
            <a:off x="8160727" y="254453"/>
            <a:ext cx="1914525" cy="7905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2F7EF622-D53A-441E-87F4-AE1536215A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76153">
            <a:off x="7425015" y="2970943"/>
            <a:ext cx="2848750" cy="10991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96BFEEDD-837B-44E3-9BC4-89F5148004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50268">
            <a:off x="4577292" y="3662432"/>
            <a:ext cx="2630749" cy="12732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704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893BBE-C9FC-488F-9D1B-BA409284C6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74" r="1" b="261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4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ED8B0-46DF-4176-BB5F-56FE467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Listar todas las especialidades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1A539-5795-4C70-AD4C-668BD44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5984" y="5826454"/>
            <a:ext cx="838199" cy="833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24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2181F-0472-4B7D-96DE-9346BCBB1E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r="7110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8ED8B0-46DF-4176-BB5F-56FE467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832" y="4914899"/>
            <a:ext cx="5689168" cy="1828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>
                <a:solidFill>
                  <a:schemeClr val="tx1"/>
                </a:solidFill>
              </a:rPr>
              <a:t>Actualizar</a:t>
            </a:r>
            <a:r>
              <a:rPr lang="en-US" sz="7200" dirty="0">
                <a:solidFill>
                  <a:schemeClr val="tx1"/>
                </a:solidFill>
              </a:rPr>
              <a:t> un </a:t>
            </a:r>
            <a:r>
              <a:rPr lang="en-US" sz="7200" dirty="0" err="1">
                <a:solidFill>
                  <a:schemeClr val="tx1"/>
                </a:solidFill>
              </a:rPr>
              <a:t>usuario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1A539-5795-4C70-AD4C-668BD44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612" y="5712156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45D349-D052-473F-AE5B-97DD601C33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r="14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8ED8B0-46DF-4176-BB5F-56FE467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565" y="4147939"/>
            <a:ext cx="3827929" cy="2458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>
                <a:solidFill>
                  <a:schemeClr val="tx1"/>
                </a:solidFill>
              </a:rPr>
              <a:t>Habilitar</a:t>
            </a:r>
            <a:r>
              <a:rPr lang="en-US" sz="4800" dirty="0">
                <a:solidFill>
                  <a:schemeClr val="tx1"/>
                </a:solidFill>
              </a:rPr>
              <a:t> o </a:t>
            </a:r>
            <a:r>
              <a:rPr lang="en-US" sz="4800" dirty="0" err="1">
                <a:solidFill>
                  <a:schemeClr val="tx1"/>
                </a:solidFill>
              </a:rPr>
              <a:t>deshabilitar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usuarios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1A539-5795-4C70-AD4C-668BD44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312" y="5838418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14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Proyecto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6C1AB13-6B39-4106-B4D1-B74CD3DE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4763803"/>
            <a:ext cx="480219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Contexto</a:t>
            </a: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65CDA-A221-49FA-B242-F07FBD8ECF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r="1" b="6039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66BF8D-D3CD-431C-A100-DE68AC053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11" y="878745"/>
            <a:ext cx="11760777" cy="24548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1A539-5795-4C70-AD4C-668BD440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ED8B0-46DF-4176-BB5F-56FE467B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count para </a:t>
            </a:r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verificar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existencia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un </a:t>
            </a:r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curso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referencia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56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2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B65307-F2B9-4C8B-A5B5-A0429CC02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315" y="369562"/>
            <a:ext cx="8622397" cy="3362734"/>
          </a:xfrm>
          <a:prstGeom prst="rect">
            <a:avLst/>
          </a:prstGeom>
          <a:effectLst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Diccionario</a:t>
            </a:r>
            <a:r>
              <a:rPr lang="en-US" sz="4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4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(unique) </a:t>
            </a:r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19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Diccionario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relaciones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indent="0" defTabSz="9144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CDE7168-9F10-41F0-9828-D285B9D0A4FF}" type="slidenum">
              <a:rPr kumimoji="0" lang="en-US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9144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A31D9A-085F-49DB-8BD5-ACF957354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64" y="1794163"/>
            <a:ext cx="7146829" cy="32696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381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56FE45-16DD-4E7E-9D14-165A048B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194" y="2892347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EBEBEB"/>
                </a:solidFill>
              </a:rPr>
              <a:t>Gracias por </a:t>
            </a:r>
            <a:r>
              <a:rPr lang="en-US" sz="4800" b="1" dirty="0" err="1">
                <a:solidFill>
                  <a:srgbClr val="EBEBEB"/>
                </a:solidFill>
              </a:rPr>
              <a:t>su</a:t>
            </a:r>
            <a:r>
              <a:rPr lang="en-US" sz="4800" b="1" dirty="0">
                <a:solidFill>
                  <a:srgbClr val="EBEBEB"/>
                </a:solidFill>
              </a:rPr>
              <a:t> </a:t>
            </a:r>
            <a:r>
              <a:rPr lang="en-US" sz="4800" b="1" dirty="0" err="1">
                <a:solidFill>
                  <a:srgbClr val="EBEBEB"/>
                </a:solidFill>
              </a:rPr>
              <a:t>atención</a:t>
            </a:r>
            <a:endParaRPr lang="en-US" sz="4800" b="1" dirty="0">
              <a:solidFill>
                <a:srgbClr val="EBEBEB"/>
              </a:solidFill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Pusheen con palomitas">
            <a:extLst>
              <a:ext uri="{FF2B5EF4-FFF2-40B4-BE49-F238E27FC236}">
                <a16:creationId xmlns:a16="http://schemas.microsoft.com/office/drawing/2014/main" id="{1E847255-179E-4072-AE53-2E4180F1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87E00-E939-4F85-869F-C0C9A1D6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A1E58-5FBD-429E-8516-AE006BC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89" y="5046815"/>
            <a:ext cx="2671674" cy="1237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>
                <a:solidFill>
                  <a:srgbClr val="EBEBEB"/>
                </a:solidFill>
              </a:rPr>
              <a:t>Objetivos</a:t>
            </a:r>
            <a:endParaRPr lang="en-US" b="1" dirty="0">
              <a:solidFill>
                <a:srgbClr val="EBEBEB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4B2975-5F42-450D-8EA7-86F9B6B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7148" y="6286877"/>
            <a:ext cx="537325" cy="37235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spcAft>
                <a:spcPts val="600"/>
              </a:spcAft>
            </a:pPr>
            <a:fld id="{4CDE7168-9F10-41F0-9828-D285B9D0A4FF}" type="slidenum">
              <a:rPr lang="en-US" sz="1400" smtClean="0">
                <a:solidFill>
                  <a:srgbClr val="FFFFFF"/>
                </a:solidFill>
              </a:rPr>
              <a:pPr algn="r" defTabSz="914400">
                <a:spcAft>
                  <a:spcPts val="600"/>
                </a:spcAft>
              </a:pPr>
              <a:t>3</a:t>
            </a:fld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48" name="Marcador de contenido 33">
            <a:extLst>
              <a:ext uri="{FF2B5EF4-FFF2-40B4-BE49-F238E27FC236}">
                <a16:creationId xmlns:a16="http://schemas.microsoft.com/office/drawing/2014/main" id="{CCBD5039-BE53-4325-96BE-5F8C84EBE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711117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63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 algn="ctr"/>
            <a:r>
              <a:rPr lang="es-CL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BEBE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Objetivo General</a:t>
            </a:r>
          </a:p>
        </p:txBody>
      </p:sp>
      <p:sp>
        <p:nvSpPr>
          <p:cNvPr id="5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2" name="Graphic 51" descr="Diana">
            <a:extLst>
              <a:ext uri="{FF2B5EF4-FFF2-40B4-BE49-F238E27FC236}">
                <a16:creationId xmlns:a16="http://schemas.microsoft.com/office/drawing/2014/main" id="{13A957FB-7C96-4A9D-9CF3-1C73C5CC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705FAE-7D96-457A-8DC2-0C480F36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s-CL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E0D026-B62B-4E76-BE4D-F5DAE098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BEBE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Confeccionar perfiles de estudiantes para gestión de notas , contenidos de curso y sus respectivas tareas según lo decrete un profesor.</a:t>
            </a:r>
            <a:endParaRPr lang="es-CL" sz="2400" dirty="0">
              <a:ln w="9525">
                <a:solidFill>
                  <a:schemeClr val="bg1"/>
                </a:solidFill>
                <a:prstDash val="solid"/>
              </a:ln>
              <a:solidFill>
                <a:srgbClr val="EBEBEB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38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n-US" b="0" i="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b="0" i="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2069309"/>
            <a:ext cx="3522879" cy="1783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Objetivos</a:t>
            </a: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Específicos</a:t>
            </a:r>
            <a:endParaRPr lang="en-US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E85822-95B9-4133-B9D2-D9C351BD5A05}"/>
              </a:ext>
            </a:extLst>
          </p:cNvPr>
          <p:cNvSpPr txBox="1"/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Modelar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proceso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contenidos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un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Modelar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proceso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gestión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notas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Diseñar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implementar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una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aplicación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  que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asista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al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proceso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gestión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notas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contenidos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cursos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4572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Diseñar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alarmas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inteligentes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para que los padres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estén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al tanto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fechas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entrega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tareas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inasistencia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clases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baja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promedio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notas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400050" indent="-28575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u="none" strike="noStrike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5" name="Graphic 51" descr="Objetivo">
            <a:extLst>
              <a:ext uri="{FF2B5EF4-FFF2-40B4-BE49-F238E27FC236}">
                <a16:creationId xmlns:a16="http://schemas.microsoft.com/office/drawing/2014/main" id="{7E75C893-75D8-4471-8BDB-62634F2C2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82970" y="3305977"/>
            <a:ext cx="1980764" cy="19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27468B-BCF6-4B60-88A8-AC8269CD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Metodología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trabajo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56687D-D8EA-4326-993A-894123E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4CDE7168-9F10-41F0-9828-D285B9D0A4FF}" type="slidenum">
              <a:rPr lang="en-US" sz="14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400" b="0" i="0" kern="12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" name="Marcador de contenido 2">
            <a:extLst>
              <a:ext uri="{FF2B5EF4-FFF2-40B4-BE49-F238E27FC236}">
                <a16:creationId xmlns:a16="http://schemas.microsoft.com/office/drawing/2014/main" id="{DD6EA84A-7BDE-42AE-B502-D796E3A6C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69874"/>
              </p:ext>
            </p:extLst>
          </p:nvPr>
        </p:nvGraphicFramePr>
        <p:xfrm>
          <a:off x="2390272" y="3590493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81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21F9909-2553-4B46-916D-460B9E6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640" y="1210703"/>
            <a:ext cx="4031618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800" b="1" dirty="0"/>
              <a:t>Arquitectura lógica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1DABB60D-7689-423F-BE9F-264A00453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745485"/>
              </p:ext>
            </p:extLst>
          </p:nvPr>
        </p:nvGraphicFramePr>
        <p:xfrm>
          <a:off x="240792" y="146303"/>
          <a:ext cx="5635752" cy="649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2BF29-9220-44F4-A84E-06EEF2AE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7</a:t>
            </a:fld>
            <a:endParaRPr lang="es-C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10160A-F77D-4069-A369-6A4ABAEA0BD6}"/>
              </a:ext>
            </a:extLst>
          </p:cNvPr>
          <p:cNvSpPr txBox="1">
            <a:spLocks/>
          </p:cNvSpPr>
          <p:nvPr/>
        </p:nvSpPr>
        <p:spPr>
          <a:xfrm>
            <a:off x="6390168" y="2967335"/>
            <a:ext cx="5389606" cy="298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dirty="0"/>
              <a:t>Evitar acoplamiento </a:t>
            </a:r>
          </a:p>
          <a:p>
            <a:r>
              <a:rPr lang="es-CL" sz="2800" dirty="0"/>
              <a:t>Facilitar los futuros mantenimientos </a:t>
            </a:r>
          </a:p>
          <a:p>
            <a:r>
              <a:rPr lang="es-CL" sz="2800" b="1" dirty="0"/>
              <a:t>Diseño contempla roles: </a:t>
            </a:r>
            <a:r>
              <a:rPr lang="es-CL" sz="2800" dirty="0"/>
              <a:t>administrador y usuario común.</a:t>
            </a:r>
          </a:p>
        </p:txBody>
      </p:sp>
    </p:spTree>
    <p:extLst>
      <p:ext uri="{BB962C8B-B14F-4D97-AF65-F5344CB8AC3E}">
        <p14:creationId xmlns:p14="http://schemas.microsoft.com/office/powerpoint/2010/main" val="42919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clases</a:t>
            </a:r>
            <a:endParaRPr lang="en-US" sz="5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73ED69-855F-473B-8DCA-D7305A31E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r="501"/>
          <a:stretch/>
        </p:blipFill>
        <p:spPr>
          <a:xfrm>
            <a:off x="17318" y="570702"/>
            <a:ext cx="7578437" cy="52518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1353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237" y="2817807"/>
            <a:ext cx="4295554" cy="15745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E/R principal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1EC0A4D7-521C-43CD-B6B5-FCC32D2B4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" y="295728"/>
            <a:ext cx="7441709" cy="60835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585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2857</TotalTime>
  <Words>311</Words>
  <Application>Microsoft Office PowerPoint</Application>
  <PresentationFormat>Panorámica</PresentationFormat>
  <Paragraphs>110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Proyecto Acuclass</vt:lpstr>
      <vt:lpstr>Proyecto </vt:lpstr>
      <vt:lpstr>Objetivos</vt:lpstr>
      <vt:lpstr>Objetivo General</vt:lpstr>
      <vt:lpstr>Objetivos Específicos</vt:lpstr>
      <vt:lpstr>Metodología de trabajo</vt:lpstr>
      <vt:lpstr>Arquitectura lógica</vt:lpstr>
      <vt:lpstr>Diagrama de clases</vt:lpstr>
      <vt:lpstr>Diagrama E/R principal</vt:lpstr>
      <vt:lpstr>Modelo relacional principal</vt:lpstr>
      <vt:lpstr>Diagrama E/R para aplicación movil</vt:lpstr>
      <vt:lpstr>Modelo relacional movil</vt:lpstr>
      <vt:lpstr>Modelo relacional general</vt:lpstr>
      <vt:lpstr>Procedimientos almacenados</vt:lpstr>
      <vt:lpstr>Inserción de usuarios</vt:lpstr>
      <vt:lpstr>Join de tablas para obtener datos</vt:lpstr>
      <vt:lpstr>Listar todas las especialidades</vt:lpstr>
      <vt:lpstr>Actualizar un usuario</vt:lpstr>
      <vt:lpstr>Habilitar o deshabilitar usuarios</vt:lpstr>
      <vt:lpstr>Función count para verificar existencia de un curso referencia</vt:lpstr>
      <vt:lpstr>Diccionario de datos (unique) </vt:lpstr>
      <vt:lpstr>Diccionario de datos (relaciones) </vt:lpstr>
      <vt:lpstr>Gracias por su atención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fondos para actividades estudiantiles conducidas por CCAA o la Fedeut Curicó en acuerdo a la RU N° 2083 de 2017</dc:title>
  <dc:creator>Yorch Wilian Sepúlveda Manriquez</dc:creator>
  <cp:lastModifiedBy>Yorch Wilian Sepúlveda Manriquez</cp:lastModifiedBy>
  <cp:revision>44</cp:revision>
  <dcterms:created xsi:type="dcterms:W3CDTF">2019-07-17T20:39:21Z</dcterms:created>
  <dcterms:modified xsi:type="dcterms:W3CDTF">2021-06-29T21:26:09Z</dcterms:modified>
</cp:coreProperties>
</file>