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980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483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46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763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183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281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512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101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07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18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72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328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53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3405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49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11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53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A9A6-F226-4B6B-8109-76E1460F709F}" type="datetimeFigureOut">
              <a:rPr lang="es-CL" smtClean="0"/>
              <a:t>28-04-2021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49E4-A94D-4629-AD14-81EE346B46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9216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Estructuras de control condicional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Coach: Edgard Cárcamo Méndez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55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 listado con 6 proposiciones simples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302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Proposiciones compuestas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O proposiciones moleculares, poseen dos términos </a:t>
            </a:r>
            <a:r>
              <a:rPr lang="es-MX" dirty="0" smtClean="0"/>
              <a:t>unidos por </a:t>
            </a:r>
            <a:r>
              <a:rPr lang="es-MX" dirty="0"/>
              <a:t>un nexo, </a:t>
            </a:r>
            <a:r>
              <a:rPr lang="es-MX" dirty="0" smtClean="0"/>
              <a:t>o emplean </a:t>
            </a:r>
            <a:r>
              <a:rPr lang="es-MX" dirty="0"/>
              <a:t>negaciones dentro </a:t>
            </a:r>
            <a:r>
              <a:rPr lang="es-MX" dirty="0" smtClean="0"/>
              <a:t>de su </a:t>
            </a:r>
            <a:r>
              <a:rPr lang="es-MX" dirty="0"/>
              <a:t>formulación, resultando en estructuras </a:t>
            </a:r>
            <a:r>
              <a:rPr lang="es-MX" dirty="0" smtClean="0"/>
              <a:t>más complejas 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Por el contrario, las proposiciones compuestas son aquellas que contienen </a:t>
            </a:r>
            <a:r>
              <a:rPr lang="es-MX" dirty="0" smtClean="0"/>
              <a:t>algún tipo </a:t>
            </a:r>
            <a:r>
              <a:rPr lang="es-MX" dirty="0"/>
              <a:t>de operadores lógicos, como negaciones, conjunciones, disyunciones, condicionales, etc. Generalmente poseen </a:t>
            </a:r>
            <a:r>
              <a:rPr lang="es-MX" dirty="0" smtClean="0"/>
              <a:t>más de </a:t>
            </a:r>
            <a:r>
              <a:rPr lang="es-MX" dirty="0"/>
              <a:t>un término, o sea, están formadas </a:t>
            </a:r>
            <a:r>
              <a:rPr lang="es-MX" dirty="0" smtClean="0"/>
              <a:t>por dos </a:t>
            </a:r>
            <a:r>
              <a:rPr lang="es-MX" dirty="0"/>
              <a:t>proposiciones simples entre las </a:t>
            </a:r>
            <a:r>
              <a:rPr lang="es-MX" dirty="0" smtClean="0"/>
              <a:t>cuales hay </a:t>
            </a:r>
            <a:r>
              <a:rPr lang="es-MX" dirty="0"/>
              <a:t>algún tipo de vínculo lógico condicionante.</a:t>
            </a:r>
          </a:p>
          <a:p>
            <a:r>
              <a:rPr lang="es-MX" dirty="0"/>
              <a:t>Por ejemplo: “Hoy no es lunes” (~p</a:t>
            </a:r>
            <a:r>
              <a:rPr lang="es-MX" dirty="0" smtClean="0"/>
              <a:t>), “</a:t>
            </a:r>
            <a:r>
              <a:rPr lang="es-MX" dirty="0"/>
              <a:t>Ella es doctora y viene de España” (</a:t>
            </a:r>
            <a:r>
              <a:rPr lang="es-MX" dirty="0" err="1"/>
              <a:t>pˆq</a:t>
            </a:r>
            <a:r>
              <a:rPr lang="es-MX" dirty="0" smtClean="0"/>
              <a:t>), “</a:t>
            </a:r>
            <a:r>
              <a:rPr lang="es-MX" dirty="0"/>
              <a:t>Llegué tarde porque había mucho tráfico</a:t>
            </a:r>
            <a:r>
              <a:rPr lang="es-MX" dirty="0" smtClean="0"/>
              <a:t>” (</a:t>
            </a:r>
            <a:r>
              <a:rPr lang="es-MX" dirty="0" err="1"/>
              <a:t>p→q</a:t>
            </a:r>
            <a:r>
              <a:rPr lang="es-MX" dirty="0"/>
              <a:t>), “Comeré pan o me iré sin almorzar” (</a:t>
            </a:r>
            <a:r>
              <a:rPr lang="es-MX" dirty="0" err="1"/>
              <a:t>pˇq</a:t>
            </a:r>
            <a:r>
              <a:rPr lang="es-MX" dirty="0"/>
              <a:t>).v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527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 listado con 6 proposiciones compuestas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75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Expresiones lógicas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algoritmo, como se dijo anteriormente, </a:t>
            </a:r>
            <a:r>
              <a:rPr lang="es-MX" dirty="0" smtClean="0"/>
              <a:t>es un </a:t>
            </a:r>
            <a:r>
              <a:rPr lang="es-MX" dirty="0"/>
              <a:t>conjunto de instrucciones, y cada una </a:t>
            </a:r>
            <a:r>
              <a:rPr lang="es-MX" dirty="0" smtClean="0"/>
              <a:t>de éstas</a:t>
            </a:r>
            <a:r>
              <a:rPr lang="es-MX" dirty="0"/>
              <a:t>, puede considerarse como una </a:t>
            </a:r>
            <a:r>
              <a:rPr lang="es-MX" dirty="0" smtClean="0"/>
              <a:t>expresión, que </a:t>
            </a:r>
            <a:r>
              <a:rPr lang="es-MX" dirty="0"/>
              <a:t>no es más que la combinación de </a:t>
            </a:r>
            <a:r>
              <a:rPr lang="es-MX" dirty="0" smtClean="0"/>
              <a:t>variables, constantes </a:t>
            </a:r>
            <a:r>
              <a:rPr lang="es-MX" dirty="0"/>
              <a:t>y operadores. Dependiendo del </a:t>
            </a:r>
            <a:r>
              <a:rPr lang="es-MX" dirty="0" smtClean="0"/>
              <a:t>tipo de </a:t>
            </a:r>
            <a:r>
              <a:rPr lang="es-MX" dirty="0"/>
              <a:t>operador, se clasifican en: Aritméticas, Relacionales y </a:t>
            </a:r>
            <a:r>
              <a:rPr lang="es-MX" dirty="0" smtClean="0"/>
              <a:t>Lógicas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18" y="4206115"/>
            <a:ext cx="4514643" cy="219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Investigar las tablas de verdad y determinar el resultado de las siguientes proposiciones: </a:t>
            </a:r>
          </a:p>
          <a:p>
            <a:pPr marL="0" indent="0">
              <a:buNone/>
            </a:pPr>
            <a:r>
              <a:rPr lang="es-CL" dirty="0" smtClean="0"/>
              <a:t>A= 2 ; b=7 ; c = 5 ; d = -10</a:t>
            </a:r>
          </a:p>
          <a:p>
            <a:pPr marL="0" indent="0">
              <a:buNone/>
            </a:pPr>
            <a:r>
              <a:rPr lang="es-CL" dirty="0" smtClean="0"/>
              <a:t>1) A &lt;  b and c &lt; d</a:t>
            </a:r>
          </a:p>
          <a:p>
            <a:pPr marL="0" indent="0">
              <a:buNone/>
            </a:pPr>
            <a:r>
              <a:rPr lang="es-CL" dirty="0" smtClean="0"/>
              <a:t>2) (</a:t>
            </a:r>
            <a:r>
              <a:rPr lang="es-CL" dirty="0" err="1" smtClean="0"/>
              <a:t>A+c</a:t>
            </a:r>
            <a:r>
              <a:rPr lang="es-CL" dirty="0" smtClean="0"/>
              <a:t>)&gt; b </a:t>
            </a:r>
            <a:r>
              <a:rPr lang="es-CL" dirty="0" err="1" smtClean="0"/>
              <a:t>or</a:t>
            </a:r>
            <a:r>
              <a:rPr lang="es-CL" dirty="0" smtClean="0"/>
              <a:t> d &gt; a</a:t>
            </a:r>
          </a:p>
          <a:p>
            <a:pPr marL="0" indent="0">
              <a:buNone/>
            </a:pPr>
            <a:r>
              <a:rPr lang="es-CL" dirty="0" smtClean="0"/>
              <a:t>3) </a:t>
            </a:r>
            <a:r>
              <a:rPr lang="es-CL" dirty="0" err="1" smtClean="0"/>
              <a:t>Not</a:t>
            </a:r>
            <a:r>
              <a:rPr lang="es-CL" dirty="0" smtClean="0"/>
              <a:t>(d&lt;a and c&gt; b)</a:t>
            </a:r>
          </a:p>
          <a:p>
            <a:pPr marL="0" indent="0">
              <a:buNone/>
            </a:pPr>
            <a:r>
              <a:rPr lang="es-CL" dirty="0" smtClean="0"/>
              <a:t>4) 1 si y solo si 3</a:t>
            </a:r>
          </a:p>
          <a:p>
            <a:pPr marL="0" indent="0">
              <a:buNone/>
            </a:pPr>
            <a:r>
              <a:rPr lang="es-CL" dirty="0" smtClean="0"/>
              <a:t>5) Si 2 entonces 4</a:t>
            </a:r>
          </a:p>
          <a:p>
            <a:pPr marL="0" indent="0">
              <a:buNone/>
            </a:pPr>
            <a:r>
              <a:rPr lang="es-CL" dirty="0" smtClean="0"/>
              <a:t>6) Si 3 entonces no 1</a:t>
            </a:r>
          </a:p>
        </p:txBody>
      </p:sp>
    </p:spTree>
    <p:extLst>
      <p:ext uri="{BB962C8B-B14F-4D97-AF65-F5344CB8AC3E}">
        <p14:creationId xmlns:p14="http://schemas.microsoft.com/office/powerpoint/2010/main" val="24140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Estructuras de control condicional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estructuras condicionales comparan </a:t>
            </a:r>
            <a:r>
              <a:rPr lang="es-MX" dirty="0" smtClean="0"/>
              <a:t>una variable </a:t>
            </a:r>
            <a:r>
              <a:rPr lang="es-MX" dirty="0"/>
              <a:t>o dato contra otro valor o valores, para que en base al resultado de </a:t>
            </a:r>
            <a:r>
              <a:rPr lang="es-MX" dirty="0" smtClean="0"/>
              <a:t>esta comparación</a:t>
            </a:r>
            <a:r>
              <a:rPr lang="es-MX" dirty="0"/>
              <a:t>, se siga un curso de acción</a:t>
            </a:r>
            <a:r>
              <a:rPr lang="es-MX" dirty="0"/>
              <a:t> </a:t>
            </a:r>
            <a:r>
              <a:rPr lang="es-MX" dirty="0" smtClean="0"/>
              <a:t>dentro del algoritmo.</a:t>
            </a:r>
            <a:r>
              <a:rPr lang="es-MX" dirty="0"/>
              <a:t/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33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Calcular promedio y determinar si aprueban o reprueban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8622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Crear un algoritmo que permita recibir los </a:t>
            </a:r>
            <a:r>
              <a:rPr lang="es-CL" dirty="0" err="1" smtClean="0"/>
              <a:t>ultimos</a:t>
            </a:r>
            <a:r>
              <a:rPr lang="es-CL" dirty="0" smtClean="0"/>
              <a:t> 6 meses de remuneraciones de un trabajador para este año y para el año anterior. Luego calcule los promedios de cada año y si el año actual las remuneraciones disminuyeron por lo menos un 20% indique que es acreedor de un bono por $500.000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12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Teoría de conjuntos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conjuntos son una de las estructuras </a:t>
            </a:r>
            <a:r>
              <a:rPr lang="es-MX" dirty="0" smtClean="0"/>
              <a:t>básicas de </a:t>
            </a:r>
            <a:r>
              <a:rPr lang="es-MX" dirty="0"/>
              <a:t>las matemáticas, y por tanto de la informática. Se llama conjunto a toda agrupación, colección o reunión de individuos (cosas, personas </a:t>
            </a:r>
            <a:r>
              <a:rPr lang="es-MX" dirty="0" smtClean="0"/>
              <a:t>o números</a:t>
            </a:r>
            <a:r>
              <a:rPr lang="es-MX" dirty="0"/>
              <a:t>) bien definidos que cumplen una propiedad determinada. A los objetos del </a:t>
            </a:r>
            <a:r>
              <a:rPr lang="es-MX" dirty="0" smtClean="0"/>
              <a:t>conjunto se </a:t>
            </a:r>
            <a:r>
              <a:rPr lang="es-MX" dirty="0"/>
              <a:t>denominan “elementos</a:t>
            </a:r>
            <a:r>
              <a:rPr lang="es-MX" dirty="0" smtClean="0"/>
              <a:t>”.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05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ejemplo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Un curso de </a:t>
            </a:r>
            <a:r>
              <a:rPr lang="es-CL" dirty="0" err="1" smtClean="0"/>
              <a:t>bootcamp</a:t>
            </a:r>
            <a:endParaRPr lang="es-CL" dirty="0" smtClean="0"/>
          </a:p>
          <a:p>
            <a:r>
              <a:rPr lang="es-CL" dirty="0" smtClean="0"/>
              <a:t>Una ciudad</a:t>
            </a:r>
          </a:p>
          <a:p>
            <a:r>
              <a:rPr lang="es-CL" dirty="0" smtClean="0"/>
              <a:t>Un restaurant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Ejercicio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Identificar los conjuntos y sus tipos de datos para los siguientes contextos:</a:t>
            </a:r>
          </a:p>
          <a:p>
            <a:pPr lvl="1"/>
            <a:r>
              <a:rPr lang="es-CL" dirty="0" err="1" smtClean="0"/>
              <a:t>Servel</a:t>
            </a:r>
            <a:endParaRPr lang="es-CL" dirty="0" smtClean="0"/>
          </a:p>
          <a:p>
            <a:pPr lvl="1"/>
            <a:r>
              <a:rPr lang="es-CL" dirty="0" smtClean="0"/>
              <a:t>Un banco</a:t>
            </a:r>
          </a:p>
          <a:p>
            <a:pPr lvl="1"/>
            <a:r>
              <a:rPr lang="es-CL" dirty="0" smtClean="0"/>
              <a:t>Instagram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315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Lógica proposicional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2600" dirty="0"/>
              <a:t>Es un sistema formal cuyos elementos </a:t>
            </a:r>
            <a:r>
              <a:rPr lang="es-MX" sz="2600" dirty="0" smtClean="0"/>
              <a:t>más simples </a:t>
            </a:r>
            <a:r>
              <a:rPr lang="es-MX" sz="2600" dirty="0"/>
              <a:t>representan proposiciones, y </a:t>
            </a:r>
            <a:r>
              <a:rPr lang="es-MX" sz="2600" dirty="0" smtClean="0"/>
              <a:t>cuyas constantes </a:t>
            </a:r>
            <a:r>
              <a:rPr lang="es-MX" sz="2600" dirty="0"/>
              <a:t>lógicas, llamadas conectivas </a:t>
            </a:r>
            <a:r>
              <a:rPr lang="es-MX" sz="2600" dirty="0" smtClean="0"/>
              <a:t>lógicas, representan </a:t>
            </a:r>
            <a:r>
              <a:rPr lang="es-MX" sz="2600" dirty="0"/>
              <a:t>operaciones sobre </a:t>
            </a:r>
            <a:r>
              <a:rPr lang="es-MX" sz="2600" dirty="0" smtClean="0"/>
              <a:t>proposiciones, capaces </a:t>
            </a:r>
            <a:r>
              <a:rPr lang="es-MX" sz="2600" dirty="0"/>
              <a:t>de formar otras proposiciones </a:t>
            </a:r>
            <a:r>
              <a:rPr lang="es-MX" sz="2600" dirty="0" smtClean="0"/>
              <a:t>de mayor </a:t>
            </a:r>
            <a:r>
              <a:rPr lang="es-MX" sz="2600" dirty="0"/>
              <a:t>complejidad.</a:t>
            </a:r>
            <a:br>
              <a:rPr lang="es-MX" sz="2600" dirty="0"/>
            </a:br>
            <a:r>
              <a:rPr lang="es-MX" sz="2600" dirty="0"/>
              <a:t>Ahora bien, una primera clasificación de </a:t>
            </a:r>
            <a:r>
              <a:rPr lang="es-MX" sz="2600" dirty="0" smtClean="0"/>
              <a:t>las proposiciones </a:t>
            </a:r>
            <a:r>
              <a:rPr lang="es-MX" sz="2600" dirty="0"/>
              <a:t>ofrece dos tipos </a:t>
            </a:r>
            <a:r>
              <a:rPr lang="es-MX" sz="2600" dirty="0" smtClean="0"/>
              <a:t>fundamentales de </a:t>
            </a:r>
            <a:r>
              <a:rPr lang="es-MX" sz="2600" dirty="0"/>
              <a:t>proposición, tomando en cuenta su estructura interna:</a:t>
            </a:r>
            <a:r>
              <a:rPr lang="es-MX" sz="2600" dirty="0"/>
              <a:t> 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59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Proposiciones simples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 </a:t>
            </a:r>
            <a:r>
              <a:rPr lang="es-MX" dirty="0" smtClean="0"/>
              <a:t>proposiciones atómicas</a:t>
            </a:r>
            <a:r>
              <a:rPr lang="es-MX" dirty="0"/>
              <a:t>, poseen una formulación sencilla desprovista de negaciones y nexos (conjunciones </a:t>
            </a:r>
            <a:r>
              <a:rPr lang="es-MX" dirty="0" smtClean="0"/>
              <a:t>o disyunciones</a:t>
            </a:r>
            <a:r>
              <a:rPr lang="es-MX" dirty="0"/>
              <a:t>), por lo que constituyen un </a:t>
            </a:r>
            <a:r>
              <a:rPr lang="es-MX" dirty="0" smtClean="0"/>
              <a:t>único término </a:t>
            </a:r>
            <a:r>
              <a:rPr lang="es-MX" dirty="0"/>
              <a:t>lógico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Una proposición simple es toda </a:t>
            </a:r>
            <a:r>
              <a:rPr lang="es-MX" dirty="0" smtClean="0"/>
              <a:t>aquella en </a:t>
            </a:r>
            <a:r>
              <a:rPr lang="es-MX" dirty="0"/>
              <a:t>la que no hay operadores lógicos. </a:t>
            </a:r>
            <a:r>
              <a:rPr lang="es-MX" dirty="0" smtClean="0"/>
              <a:t>O sea</a:t>
            </a:r>
            <a:r>
              <a:rPr lang="es-MX" dirty="0"/>
              <a:t>, aquellas cuya formulación es, justamente, simple, lineal, sin nexos ni negaciones, </a:t>
            </a:r>
            <a:r>
              <a:rPr lang="es-MX" dirty="0" smtClean="0"/>
              <a:t>sino que </a:t>
            </a:r>
            <a:r>
              <a:rPr lang="es-MX" dirty="0"/>
              <a:t>expresa un contenido </a:t>
            </a:r>
            <a:r>
              <a:rPr lang="es-MX" dirty="0" smtClean="0"/>
              <a:t>de manera </a:t>
            </a:r>
            <a:r>
              <a:rPr lang="es-MX" dirty="0"/>
              <a:t>sencilla.</a:t>
            </a:r>
          </a:p>
          <a:p>
            <a:r>
              <a:rPr lang="es-MX" dirty="0"/>
              <a:t>Por ejemplo: “El mundo es redondo”, “</a:t>
            </a:r>
            <a:r>
              <a:rPr lang="es-MX" dirty="0" smtClean="0"/>
              <a:t>Las mujeres </a:t>
            </a:r>
            <a:r>
              <a:rPr lang="es-MX" dirty="0"/>
              <a:t>son seres humanos”, “Un triángulo tiene tres lados” o “3 x 4 = 12”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0962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439</Words>
  <Application>Microsoft Office PowerPoint</Application>
  <PresentationFormat>Panorámica</PresentationFormat>
  <Paragraphs>42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Circuito</vt:lpstr>
      <vt:lpstr>Estructuras de control condicional</vt:lpstr>
      <vt:lpstr>Estructuras de control condicional</vt:lpstr>
      <vt:lpstr>Ejemplo</vt:lpstr>
      <vt:lpstr>Ejercicio </vt:lpstr>
      <vt:lpstr>Teoría de conjuntos</vt:lpstr>
      <vt:lpstr>ejemplo</vt:lpstr>
      <vt:lpstr>Ejercicio</vt:lpstr>
      <vt:lpstr>Lógica proposicional</vt:lpstr>
      <vt:lpstr>Proposiciones simples</vt:lpstr>
      <vt:lpstr>Ejercicio</vt:lpstr>
      <vt:lpstr>Proposiciones compuestas</vt:lpstr>
      <vt:lpstr>Ejercicio </vt:lpstr>
      <vt:lpstr>Expresiones lógicas </vt:lpstr>
      <vt:lpstr>Ejercicio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condicional</dc:title>
  <dc:creator>Cuenta Microsoft</dc:creator>
  <cp:lastModifiedBy>Cuenta Microsoft</cp:lastModifiedBy>
  <cp:revision>3</cp:revision>
  <dcterms:created xsi:type="dcterms:W3CDTF">2021-04-28T16:51:01Z</dcterms:created>
  <dcterms:modified xsi:type="dcterms:W3CDTF">2021-04-28T17:17:15Z</dcterms:modified>
</cp:coreProperties>
</file>