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9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00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80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34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113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39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950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679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788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56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52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02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94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8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3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24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070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8CE2-48A4-4680-88ED-A0C3ABFB0A38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C220-973C-421E-BEBC-340DF6C447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661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Diagramación de algoritmos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Coach: Edgard Cárcamo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262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800" dirty="0" smtClean="0"/>
              <a:t>Crear un algoritmo que permita recibir un arreglo con la edad de 10 personas y luego mediante un </a:t>
            </a:r>
            <a:r>
              <a:rPr lang="es-CL" sz="2800" dirty="0" err="1" smtClean="0"/>
              <a:t>while</a:t>
            </a:r>
            <a:r>
              <a:rPr lang="es-CL" sz="2800" dirty="0" smtClean="0"/>
              <a:t> recorra las edades del arreglo para contar cuantas personas mayores de edad y cuantas personas menores de edad existen en el arreglo.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56199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Arreglos bidimensionales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rmAutofit/>
          </a:bodyPr>
          <a:lstStyle/>
          <a:p>
            <a:r>
              <a:rPr lang="es-MX" sz="2800" dirty="0"/>
              <a:t>Los arreglos bidimensionales representan tablas de datos o valores. Para acceder a </a:t>
            </a:r>
            <a:r>
              <a:rPr lang="es-MX" sz="2800" dirty="0" smtClean="0"/>
              <a:t>cada elemento </a:t>
            </a:r>
            <a:r>
              <a:rPr lang="es-MX" sz="2800" dirty="0"/>
              <a:t>del arreglo se utiliza el nombre </a:t>
            </a:r>
            <a:r>
              <a:rPr lang="es-MX" sz="2800" dirty="0" smtClean="0"/>
              <a:t>del arreglo </a:t>
            </a:r>
            <a:r>
              <a:rPr lang="es-MX" sz="2800" dirty="0"/>
              <a:t>y los índices que indica la posición </a:t>
            </a:r>
            <a:r>
              <a:rPr lang="es-MX" sz="2800" dirty="0" smtClean="0"/>
              <a:t>que ocupa </a:t>
            </a:r>
            <a:r>
              <a:rPr lang="es-MX" sz="2800" dirty="0"/>
              <a:t>el elemento dentro del arreglo. Los índices se escribe entre </a:t>
            </a:r>
            <a:r>
              <a:rPr lang="es-MX" sz="2800" dirty="0" smtClean="0"/>
              <a:t>corchetes</a:t>
            </a:r>
            <a:endParaRPr lang="es-CL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54" y="4836604"/>
            <a:ext cx="4867275" cy="11715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387904" y="4206622"/>
            <a:ext cx="37453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Columnas </a:t>
            </a:r>
            <a:endParaRPr lang="es-E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10217" y="5160781"/>
            <a:ext cx="1316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Filas</a:t>
            </a:r>
            <a:endParaRPr lang="es-E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55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Acceder a los valores en una matriz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acceder a los valores de una matriz se debe llamar a la matriz por su nombre y entregarle dos índices, uno correspondiente a su columna y el otro correspondiente a su fila. Por ejemplo si en la matriz de ejemplo quisiéramos acceder a la palabra </a:t>
            </a:r>
            <a:r>
              <a:rPr lang="es-CL" dirty="0" err="1" smtClean="0"/>
              <a:t>kotlin</a:t>
            </a:r>
            <a:r>
              <a:rPr lang="es-CL" dirty="0" smtClean="0"/>
              <a:t> se haría de la siguiente manera: </a:t>
            </a:r>
          </a:p>
          <a:p>
            <a:r>
              <a:rPr lang="es-CL" dirty="0" smtClean="0"/>
              <a:t>Matriz[1][4]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78" y="4206622"/>
            <a:ext cx="7381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Crear un algoritmo que permita recibir 3 notas para 5 estudiantes y las almacene en una matriz, luego mostrará el promedio de la nota 1, 2 y 3 para todos los estudiantes. Tanto la recepción de la nota como el calculo del promedio se debe llevar a cabo por medio de un ciclo </a:t>
            </a:r>
            <a:r>
              <a:rPr lang="es-CL" dirty="0" err="1" smtClean="0"/>
              <a:t>while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689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y procedimientos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r>
              <a:rPr lang="es-MX" dirty="0" smtClean="0"/>
              <a:t>Investigar que son las funciones y procedimientos en programación y luego generar dos ejemplos para cada una.</a:t>
            </a:r>
            <a:r>
              <a:rPr lang="es-MX" dirty="0"/>
              <a:t/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281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Diagramas de flujo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La diagramación de algoritmos hace </a:t>
            </a:r>
            <a:r>
              <a:rPr lang="es-MX" sz="3200" dirty="0" smtClean="0"/>
              <a:t>referencia principalmente </a:t>
            </a:r>
            <a:r>
              <a:rPr lang="es-MX" sz="3200" dirty="0"/>
              <a:t>a los diagramas de flujo los </a:t>
            </a:r>
            <a:r>
              <a:rPr lang="es-MX" sz="3200" dirty="0" smtClean="0"/>
              <a:t>cuales proporcionan </a:t>
            </a:r>
            <a:r>
              <a:rPr lang="es-MX" sz="3200" dirty="0"/>
              <a:t>un medio para poder representar </a:t>
            </a:r>
            <a:r>
              <a:rPr lang="es-MX" sz="3200" dirty="0" smtClean="0"/>
              <a:t>un proceso </a:t>
            </a:r>
            <a:r>
              <a:rPr lang="es-MX" sz="3200" dirty="0"/>
              <a:t>que posee una serie de pasos </a:t>
            </a:r>
            <a:r>
              <a:rPr lang="es-MX" sz="3200" dirty="0" smtClean="0"/>
              <a:t>específicos claros </a:t>
            </a:r>
            <a:r>
              <a:rPr lang="es-MX" sz="3200" dirty="0"/>
              <a:t>para su realización </a:t>
            </a:r>
            <a:r>
              <a:rPr lang="es-MX" sz="3200" dirty="0" smtClean="0"/>
              <a:t>estos pasos </a:t>
            </a:r>
            <a:r>
              <a:rPr lang="es-MX" sz="3200" dirty="0"/>
              <a:t>están en un algoritmo </a:t>
            </a:r>
            <a:r>
              <a:rPr lang="es-MX" dirty="0"/>
              <a:t/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04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Componentes de un diagrama de flujo</a:t>
            </a:r>
            <a:endParaRPr lang="es-CL" dirty="0"/>
          </a:p>
        </p:txBody>
      </p:sp>
      <p:pic>
        <p:nvPicPr>
          <p:cNvPr id="1026" name="Picture 2" descr="Diagrama de Flujo - Concepto, proceso, simbología y ejemplo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4" r="18843"/>
          <a:stretch/>
        </p:blipFill>
        <p:spPr bwMode="auto">
          <a:xfrm>
            <a:off x="3086101" y="2208212"/>
            <a:ext cx="6172200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600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CL" dirty="0"/>
          </a:p>
        </p:txBody>
      </p:sp>
      <p:pic>
        <p:nvPicPr>
          <p:cNvPr id="2050" name="Picture 2" descr="Ejemplos y Plantillas de Diagramas de Flujo | Lucidch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691" y="2322513"/>
            <a:ext cx="5386983" cy="4024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6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Representar como diagrama de flujo los algoritmos de:</a:t>
            </a:r>
            <a:endParaRPr lang="es-CL" dirty="0"/>
          </a:p>
          <a:p>
            <a:r>
              <a:rPr lang="es-CL" dirty="0" smtClean="0"/>
              <a:t>Preparar un completo</a:t>
            </a:r>
          </a:p>
          <a:p>
            <a:r>
              <a:rPr lang="es-CL" dirty="0" smtClean="0"/>
              <a:t>Cambiar la rueda de un auto</a:t>
            </a:r>
          </a:p>
          <a:p>
            <a:r>
              <a:rPr lang="es-CL" dirty="0" smtClean="0"/>
              <a:t>Calcular el bono de una persona</a:t>
            </a:r>
          </a:p>
        </p:txBody>
      </p:sp>
    </p:spTree>
    <p:extLst>
      <p:ext uri="{BB962C8B-B14F-4D97-AF65-F5344CB8AC3E}">
        <p14:creationId xmlns:p14="http://schemas.microsoft.com/office/powerpoint/2010/main" val="5004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investigación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200" dirty="0"/>
              <a:t>I</a:t>
            </a:r>
            <a:r>
              <a:rPr lang="es-CL" sz="3200" dirty="0" smtClean="0"/>
              <a:t>nvestigar que es un </a:t>
            </a:r>
            <a:r>
              <a:rPr lang="es-CL" sz="3200" dirty="0" err="1" smtClean="0"/>
              <a:t>while</a:t>
            </a:r>
            <a:r>
              <a:rPr lang="es-CL" sz="3200" dirty="0" smtClean="0"/>
              <a:t>, como se representa en un diagrama de flujo y crear un ejemplo de un diagrama de flujo con un </a:t>
            </a:r>
            <a:r>
              <a:rPr lang="es-CL" sz="3200" dirty="0" err="1" smtClean="0"/>
              <a:t>while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90006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arreglos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Un arreglo, es un conjunto de variables. </a:t>
            </a:r>
            <a:r>
              <a:rPr lang="es-MX" sz="2800" dirty="0" smtClean="0"/>
              <a:t>Es como </a:t>
            </a:r>
            <a:r>
              <a:rPr lang="es-MX" sz="2800" dirty="0"/>
              <a:t>una lista de variables. Y para acceder </a:t>
            </a:r>
            <a:r>
              <a:rPr lang="es-MX" sz="2800" dirty="0" smtClean="0"/>
              <a:t>a esas </a:t>
            </a:r>
            <a:r>
              <a:rPr lang="es-MX" sz="2800" dirty="0"/>
              <a:t>variables de dentro del arreglo se </a:t>
            </a:r>
            <a:r>
              <a:rPr lang="es-MX" sz="2800" dirty="0" smtClean="0"/>
              <a:t>utiliza un </a:t>
            </a:r>
            <a:r>
              <a:rPr lang="es-MX" sz="2800" dirty="0"/>
              <a:t>índice o posición. En esta oportunidad </a:t>
            </a:r>
            <a:r>
              <a:rPr lang="es-MX" sz="2800" dirty="0" smtClean="0"/>
              <a:t>nos centraremos </a:t>
            </a:r>
            <a:r>
              <a:rPr lang="es-MX" sz="2800" dirty="0"/>
              <a:t>en 2 tipos, los mas </a:t>
            </a:r>
            <a:r>
              <a:rPr lang="es-MX" sz="2800" dirty="0" smtClean="0"/>
              <a:t>comunes; Unidimensionales </a:t>
            </a:r>
            <a:r>
              <a:rPr lang="es-MX" sz="2800" dirty="0"/>
              <a:t>y Bidimensionales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54242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Arreglos de una dimensión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arreglo es una colección finita de datos </a:t>
            </a:r>
            <a:r>
              <a:rPr lang="es-MX" dirty="0" smtClean="0"/>
              <a:t>del mismo </a:t>
            </a:r>
            <a:r>
              <a:rPr lang="es-MX" dirty="0"/>
              <a:t>tipo, que </a:t>
            </a:r>
            <a:r>
              <a:rPr lang="es-MX" dirty="0" smtClean="0"/>
              <a:t>se almacenan </a:t>
            </a:r>
            <a:r>
              <a:rPr lang="es-MX" dirty="0"/>
              <a:t>en </a:t>
            </a:r>
            <a:r>
              <a:rPr lang="es-MX" dirty="0" smtClean="0"/>
              <a:t>posiciones consecutivas </a:t>
            </a:r>
            <a:r>
              <a:rPr lang="es-MX" dirty="0"/>
              <a:t>de memoria y reciben un </a:t>
            </a:r>
            <a:r>
              <a:rPr lang="es-MX" dirty="0" smtClean="0"/>
              <a:t>nombre común.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Por ejemplo, supongamos que queremos guardar las notas de los 20 alumnos de una clase. Podemos representar gráficamente el arreglo de notas de la siguiente forma: </a:t>
            </a:r>
            <a:br>
              <a:rPr lang="es-MX" dirty="0"/>
            </a:b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333875"/>
            <a:ext cx="10143116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Acceso a los valores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Para acceder a cada elemento del arreglo </a:t>
            </a:r>
            <a:r>
              <a:rPr lang="es-MX" sz="2800" dirty="0" smtClean="0"/>
              <a:t>se utiliza </a:t>
            </a:r>
            <a:r>
              <a:rPr lang="es-MX" sz="2800" dirty="0"/>
              <a:t>el nombre del arreglo y un índice </a:t>
            </a:r>
            <a:r>
              <a:rPr lang="es-MX" sz="2800" dirty="0" smtClean="0"/>
              <a:t>que indica </a:t>
            </a:r>
            <a:r>
              <a:rPr lang="es-MX" sz="2800" dirty="0"/>
              <a:t>la posición que ocupa el elemento </a:t>
            </a:r>
            <a:r>
              <a:rPr lang="es-MX" sz="2800" dirty="0" smtClean="0"/>
              <a:t>dentro del </a:t>
            </a:r>
            <a:r>
              <a:rPr lang="es-MX" sz="2800" dirty="0"/>
              <a:t>arreglo. El índice se escribe entre </a:t>
            </a:r>
            <a:r>
              <a:rPr lang="es-MX" sz="2800" dirty="0" smtClean="0"/>
              <a:t>corchetes. El </a:t>
            </a:r>
            <a:r>
              <a:rPr lang="es-MX" sz="2800" dirty="0"/>
              <a:t>primer elemento del arreglo ocupa la</a:t>
            </a:r>
            <a:br>
              <a:rPr lang="es-MX" sz="2800" dirty="0"/>
            </a:br>
            <a:r>
              <a:rPr lang="es-MX" sz="2800" dirty="0"/>
              <a:t>posición 0, el segundo la posición 1, </a:t>
            </a:r>
            <a:r>
              <a:rPr lang="es-MX" sz="2800" dirty="0" err="1" smtClean="0"/>
              <a:t>etc</a:t>
            </a:r>
            <a:r>
              <a:rPr lang="es-MX" sz="2800" dirty="0"/>
              <a:t> </a:t>
            </a:r>
            <a:r>
              <a:rPr lang="es-MX" sz="2800" dirty="0" smtClean="0"/>
              <a:t>En </a:t>
            </a:r>
            <a:r>
              <a:rPr lang="es-MX" sz="2800" dirty="0"/>
              <a:t>un arreglo de N elementos el </a:t>
            </a:r>
            <a:r>
              <a:rPr lang="es-MX" sz="2800" dirty="0" smtClean="0"/>
              <a:t>último ocupará </a:t>
            </a:r>
            <a:r>
              <a:rPr lang="es-MX" sz="2800" dirty="0"/>
              <a:t>la posición N-1. En el </a:t>
            </a:r>
            <a:r>
              <a:rPr lang="es-MX" sz="2800" dirty="0" smtClean="0"/>
              <a:t>ejemplo anterior</a:t>
            </a:r>
            <a:r>
              <a:rPr lang="es-MX" sz="2800" dirty="0"/>
              <a:t>, </a:t>
            </a:r>
            <a:r>
              <a:rPr lang="es-MX" sz="2800" b="1" dirty="0"/>
              <a:t>notas[0] </a:t>
            </a:r>
            <a:r>
              <a:rPr lang="es-MX" sz="2800" dirty="0"/>
              <a:t>contiene la nota del </a:t>
            </a:r>
            <a:r>
              <a:rPr lang="es-MX" sz="2800" dirty="0" smtClean="0"/>
              <a:t>primer alumno </a:t>
            </a:r>
            <a:r>
              <a:rPr lang="es-MX" sz="2800" dirty="0"/>
              <a:t>y </a:t>
            </a:r>
            <a:r>
              <a:rPr lang="es-MX" sz="2800" b="1" dirty="0"/>
              <a:t>notas[7] </a:t>
            </a:r>
            <a:r>
              <a:rPr lang="es-MX" sz="2800" dirty="0"/>
              <a:t>contiene la del </a:t>
            </a:r>
            <a:r>
              <a:rPr lang="es-MX" sz="2800" dirty="0" smtClean="0"/>
              <a:t>último. Los </a:t>
            </a:r>
            <a:r>
              <a:rPr lang="es-MX" sz="2800" dirty="0"/>
              <a:t>índices deben ser enteros no negativos </a:t>
            </a:r>
            <a:br>
              <a:rPr lang="es-MX" sz="2800" dirty="0"/>
            </a:b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54179849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1542</TotalTime>
  <Words>472</Words>
  <Application>Microsoft Office PowerPoint</Application>
  <PresentationFormat>Panorámica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Estela de condensación</vt:lpstr>
      <vt:lpstr>Diagramación de algoritmos</vt:lpstr>
      <vt:lpstr>Diagramas de flujo</vt:lpstr>
      <vt:lpstr>Componentes de un diagrama de flujo</vt:lpstr>
      <vt:lpstr>ejemplo</vt:lpstr>
      <vt:lpstr>Ejercicio</vt:lpstr>
      <vt:lpstr>investigación</vt:lpstr>
      <vt:lpstr>arreglos</vt:lpstr>
      <vt:lpstr>Arreglos de una dimensión </vt:lpstr>
      <vt:lpstr>Acceso a los valores</vt:lpstr>
      <vt:lpstr>Ejercicio</vt:lpstr>
      <vt:lpstr>Arreglos bidimensionales</vt:lpstr>
      <vt:lpstr>Acceder a los valores en una matriz</vt:lpstr>
      <vt:lpstr>Ejercicio</vt:lpstr>
      <vt:lpstr>Funciones y procedimientos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Diagramación de algoritmos</dc:title>
  <dc:creator>Cuenta Microsoft</dc:creator>
  <cp:lastModifiedBy>Cuenta Microsoft</cp:lastModifiedBy>
  <cp:revision>6</cp:revision>
  <dcterms:created xsi:type="dcterms:W3CDTF">2021-04-29T23:09:43Z</dcterms:created>
  <dcterms:modified xsi:type="dcterms:W3CDTF">2021-05-03T21:08:49Z</dcterms:modified>
</cp:coreProperties>
</file>