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F88BDD-2780-4DF9-A644-65A2C2E43D26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2087BD-0F38-4D58-B537-2AA99F045C9C}" type="slidenum">
              <a:rPr lang="es-CL" smtClean="0"/>
              <a:t>‹Nº›</a:t>
            </a:fld>
            <a:endParaRPr lang="es-C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717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8BDD-2780-4DF9-A644-65A2C2E43D26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87BD-0F38-4D58-B537-2AA99F045C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671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8BDD-2780-4DF9-A644-65A2C2E43D26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87BD-0F38-4D58-B537-2AA99F045C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840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8BDD-2780-4DF9-A644-65A2C2E43D26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87BD-0F38-4D58-B537-2AA99F045C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959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F88BDD-2780-4DF9-A644-65A2C2E43D26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2087BD-0F38-4D58-B537-2AA99F045C9C}" type="slidenum">
              <a:rPr lang="es-CL" smtClean="0"/>
              <a:t>‹Nº›</a:t>
            </a:fld>
            <a:endParaRPr lang="es-C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85030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8BDD-2780-4DF9-A644-65A2C2E43D26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87BD-0F38-4D58-B537-2AA99F045C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51657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8BDD-2780-4DF9-A644-65A2C2E43D26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87BD-0F38-4D58-B537-2AA99F045C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31091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8BDD-2780-4DF9-A644-65A2C2E43D26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87BD-0F38-4D58-B537-2AA99F045C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372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8BDD-2780-4DF9-A644-65A2C2E43D26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87BD-0F38-4D58-B537-2AA99F045C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48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AF88BDD-2780-4DF9-A644-65A2C2E43D26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12087BD-0F38-4D58-B537-2AA99F045C9C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04703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AF88BDD-2780-4DF9-A644-65A2C2E43D26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12087BD-0F38-4D58-B537-2AA99F045C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48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F88BDD-2780-4DF9-A644-65A2C2E43D26}" type="datetimeFigureOut">
              <a:rPr lang="es-CL" smtClean="0"/>
              <a:t>16-04-2019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2087BD-0F38-4D58-B537-2AA99F045C9C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804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ángulo 201">
            <a:extLst>
              <a:ext uri="{FF2B5EF4-FFF2-40B4-BE49-F238E27FC236}">
                <a16:creationId xmlns:a16="http://schemas.microsoft.com/office/drawing/2014/main" id="{1DFFB19D-C634-46C7-BB2A-B4B5BA9FD336}"/>
              </a:ext>
            </a:extLst>
          </p:cNvPr>
          <p:cNvSpPr/>
          <p:nvPr/>
        </p:nvSpPr>
        <p:spPr>
          <a:xfrm>
            <a:off x="965659" y="976247"/>
            <a:ext cx="6834325" cy="124787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A901181-F1FB-4276-8BDC-3657D45DC3E3}"/>
              </a:ext>
            </a:extLst>
          </p:cNvPr>
          <p:cNvSpPr/>
          <p:nvPr/>
        </p:nvSpPr>
        <p:spPr>
          <a:xfrm>
            <a:off x="799759" y="4562311"/>
            <a:ext cx="1020932" cy="9144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/>
              <a:t>Inicio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75C310D-B04F-4B35-BF77-A238EF2CA3B1}"/>
              </a:ext>
            </a:extLst>
          </p:cNvPr>
          <p:cNvSpPr/>
          <p:nvPr/>
        </p:nvSpPr>
        <p:spPr>
          <a:xfrm>
            <a:off x="2263097" y="4562310"/>
            <a:ext cx="1544714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bg2">
                    <a:lumMod val="10000"/>
                  </a:schemeClr>
                </a:solidFill>
              </a:rPr>
              <a:t>Preparar Solicitud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30CC0AE-36FD-4247-8223-82D5088FFC14}"/>
              </a:ext>
            </a:extLst>
          </p:cNvPr>
          <p:cNvSpPr/>
          <p:nvPr/>
        </p:nvSpPr>
        <p:spPr>
          <a:xfrm>
            <a:off x="3436560" y="3443362"/>
            <a:ext cx="1892524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bg2">
                    <a:lumMod val="10000"/>
                  </a:schemeClr>
                </a:solidFill>
              </a:rPr>
              <a:t>Funcionario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3ECABCC-BEB0-4A71-B4F5-955E2877CA83}"/>
              </a:ext>
            </a:extLst>
          </p:cNvPr>
          <p:cNvSpPr/>
          <p:nvPr/>
        </p:nvSpPr>
        <p:spPr>
          <a:xfrm>
            <a:off x="5465411" y="4425999"/>
            <a:ext cx="1775534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bg2">
                    <a:lumMod val="10000"/>
                  </a:schemeClr>
                </a:solidFill>
              </a:rPr>
              <a:t>Resolución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2DEF26B-12A1-494A-B2AE-2BE7F1777FF1}"/>
              </a:ext>
            </a:extLst>
          </p:cNvPr>
          <p:cNvSpPr/>
          <p:nvPr/>
        </p:nvSpPr>
        <p:spPr>
          <a:xfrm>
            <a:off x="7043973" y="3443361"/>
            <a:ext cx="1757779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bg2">
                    <a:lumMod val="10000"/>
                  </a:schemeClr>
                </a:solidFill>
              </a:rPr>
              <a:t>Preparar rendición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D5FFBB7-AE96-4E84-BC68-B0B787F2082F}"/>
              </a:ext>
            </a:extLst>
          </p:cNvPr>
          <p:cNvSpPr/>
          <p:nvPr/>
        </p:nvSpPr>
        <p:spPr>
          <a:xfrm>
            <a:off x="8370192" y="4425999"/>
            <a:ext cx="1908699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bg2">
                    <a:lumMod val="10000"/>
                  </a:schemeClr>
                </a:solidFill>
              </a:rPr>
              <a:t>Rendición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2A328BE-6A86-45CC-9E20-BFFDC42DDEA3}"/>
              </a:ext>
            </a:extLst>
          </p:cNvPr>
          <p:cNvSpPr/>
          <p:nvPr/>
        </p:nvSpPr>
        <p:spPr>
          <a:xfrm>
            <a:off x="11059381" y="4562310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/>
              <a:t>Fin</a:t>
            </a:r>
          </a:p>
        </p:txBody>
      </p: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49FAB891-5B59-4E5E-8582-0BAD4A69B495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16200000" flipH="1">
            <a:off x="1832815" y="4039721"/>
            <a:ext cx="133910" cy="1179090"/>
          </a:xfrm>
          <a:prstGeom prst="curvedConnector3">
            <a:avLst>
              <a:gd name="adj1" fmla="val -170712"/>
            </a:avLst>
          </a:prstGeom>
          <a:ln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B2C3B62B-1634-422F-AACC-69CF462CAE20}"/>
              </a:ext>
            </a:extLst>
          </p:cNvPr>
          <p:cNvCxnSpPr>
            <a:cxnSpLocks/>
            <a:stCxn id="5" idx="5"/>
            <a:endCxn id="5" idx="3"/>
          </p:cNvCxnSpPr>
          <p:nvPr/>
        </p:nvCxnSpPr>
        <p:spPr>
          <a:xfrm rot="5400000">
            <a:off x="3035454" y="4796660"/>
            <a:ext cx="12700" cy="1092278"/>
          </a:xfrm>
          <a:prstGeom prst="curvedConnector3">
            <a:avLst>
              <a:gd name="adj1" fmla="val 4042764"/>
            </a:avLst>
          </a:prstGeom>
          <a:ln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5220F94A-F044-4372-A867-D28FB33013A3}"/>
              </a:ext>
            </a:extLst>
          </p:cNvPr>
          <p:cNvCxnSpPr>
            <a:cxnSpLocks/>
            <a:stCxn id="5" idx="6"/>
            <a:endCxn id="6" idx="4"/>
          </p:cNvCxnSpPr>
          <p:nvPr/>
        </p:nvCxnSpPr>
        <p:spPr>
          <a:xfrm flipV="1">
            <a:off x="3807811" y="4357762"/>
            <a:ext cx="575011" cy="66174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741074CA-1984-4F03-AC7C-4A47AF963DCB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10800000" flipV="1">
            <a:off x="3035454" y="3900562"/>
            <a:ext cx="401106" cy="66174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curvado 27">
            <a:extLst>
              <a:ext uri="{FF2B5EF4-FFF2-40B4-BE49-F238E27FC236}">
                <a16:creationId xmlns:a16="http://schemas.microsoft.com/office/drawing/2014/main" id="{E25958A1-27D6-46D2-BB12-C70D4EDB84C9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5329084" y="3900562"/>
            <a:ext cx="396348" cy="65934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5AA328C3-D2F3-4D1D-8014-29711A9F69F2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rot="5400000" flipH="1" flipV="1">
            <a:off x="6435856" y="3817883"/>
            <a:ext cx="525438" cy="69079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curvado 31">
            <a:extLst>
              <a:ext uri="{FF2B5EF4-FFF2-40B4-BE49-F238E27FC236}">
                <a16:creationId xmlns:a16="http://schemas.microsoft.com/office/drawing/2014/main" id="{2C8FE8A3-C8BA-4288-B5D0-AE91CC7E9631}"/>
              </a:ext>
            </a:extLst>
          </p:cNvPr>
          <p:cNvCxnSpPr>
            <a:stCxn id="8" idx="6"/>
            <a:endCxn id="9" idx="0"/>
          </p:cNvCxnSpPr>
          <p:nvPr/>
        </p:nvCxnSpPr>
        <p:spPr>
          <a:xfrm>
            <a:off x="8801752" y="3900561"/>
            <a:ext cx="522790" cy="52543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curvado 33">
            <a:extLst>
              <a:ext uri="{FF2B5EF4-FFF2-40B4-BE49-F238E27FC236}">
                <a16:creationId xmlns:a16="http://schemas.microsoft.com/office/drawing/2014/main" id="{C28A71D2-4AFD-4756-8533-02400BCAEEE7}"/>
              </a:ext>
            </a:extLst>
          </p:cNvPr>
          <p:cNvCxnSpPr>
            <a:cxnSpLocks/>
            <a:stCxn id="9" idx="2"/>
            <a:endCxn id="8" idx="4"/>
          </p:cNvCxnSpPr>
          <p:nvPr/>
        </p:nvCxnSpPr>
        <p:spPr>
          <a:xfrm rot="10800000">
            <a:off x="7922864" y="4357761"/>
            <a:ext cx="447329" cy="52543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curvado 57">
            <a:extLst>
              <a:ext uri="{FF2B5EF4-FFF2-40B4-BE49-F238E27FC236}">
                <a16:creationId xmlns:a16="http://schemas.microsoft.com/office/drawing/2014/main" id="{58D15886-0E26-48FC-8507-8AE213EA3233}"/>
              </a:ext>
            </a:extLst>
          </p:cNvPr>
          <p:cNvCxnSpPr>
            <a:cxnSpLocks/>
            <a:stCxn id="9" idx="7"/>
            <a:endCxn id="10" idx="1"/>
          </p:cNvCxnSpPr>
          <p:nvPr/>
        </p:nvCxnSpPr>
        <p:spPr>
          <a:xfrm rot="16200000" flipH="1">
            <a:off x="10528174" y="4031104"/>
            <a:ext cx="136311" cy="1193923"/>
          </a:xfrm>
          <a:prstGeom prst="curvedConnector3">
            <a:avLst>
              <a:gd name="adj1" fmla="val -265944"/>
            </a:avLst>
          </a:prstGeom>
          <a:ln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curvado 61">
            <a:extLst>
              <a:ext uri="{FF2B5EF4-FFF2-40B4-BE49-F238E27FC236}">
                <a16:creationId xmlns:a16="http://schemas.microsoft.com/office/drawing/2014/main" id="{E6EAFBF0-B857-4AC0-9F93-1DC4B7B110C4}"/>
              </a:ext>
            </a:extLst>
          </p:cNvPr>
          <p:cNvCxnSpPr>
            <a:cxnSpLocks/>
            <a:stCxn id="5" idx="5"/>
            <a:endCxn id="10" idx="3"/>
          </p:cNvCxnSpPr>
          <p:nvPr/>
        </p:nvCxnSpPr>
        <p:spPr>
          <a:xfrm rot="16200000" flipH="1">
            <a:off x="7387442" y="1536949"/>
            <a:ext cx="12700" cy="7611699"/>
          </a:xfrm>
          <a:prstGeom prst="curvedConnector3">
            <a:avLst>
              <a:gd name="adj1" fmla="val 5021402"/>
            </a:avLst>
          </a:prstGeom>
          <a:ln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ángulo 164">
            <a:extLst>
              <a:ext uri="{FF2B5EF4-FFF2-40B4-BE49-F238E27FC236}">
                <a16:creationId xmlns:a16="http://schemas.microsoft.com/office/drawing/2014/main" id="{B831230A-3027-40C0-B507-363A2B75E435}"/>
              </a:ext>
            </a:extLst>
          </p:cNvPr>
          <p:cNvSpPr/>
          <p:nvPr/>
        </p:nvSpPr>
        <p:spPr>
          <a:xfrm>
            <a:off x="1681636" y="3649875"/>
            <a:ext cx="3994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</a:t>
            </a:r>
            <a:endParaRPr lang="es-E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66" name="Rectángulo 165">
            <a:extLst>
              <a:ext uri="{FF2B5EF4-FFF2-40B4-BE49-F238E27FC236}">
                <a16:creationId xmlns:a16="http://schemas.microsoft.com/office/drawing/2014/main" id="{79BCD7B6-4799-4405-A26E-26DE02C974EE}"/>
              </a:ext>
            </a:extLst>
          </p:cNvPr>
          <p:cNvSpPr/>
          <p:nvPr/>
        </p:nvSpPr>
        <p:spPr>
          <a:xfrm>
            <a:off x="2704211" y="5769345"/>
            <a:ext cx="67518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</a:t>
            </a:r>
            <a:endParaRPr lang="es-E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67" name="Rectángulo 166">
            <a:extLst>
              <a:ext uri="{FF2B5EF4-FFF2-40B4-BE49-F238E27FC236}">
                <a16:creationId xmlns:a16="http://schemas.microsoft.com/office/drawing/2014/main" id="{1C675303-4EBA-4E13-A174-A755A53FD8E8}"/>
              </a:ext>
            </a:extLst>
          </p:cNvPr>
          <p:cNvSpPr/>
          <p:nvPr/>
        </p:nvSpPr>
        <p:spPr>
          <a:xfrm>
            <a:off x="7124039" y="5769345"/>
            <a:ext cx="3674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</a:t>
            </a:r>
          </a:p>
        </p:txBody>
      </p:sp>
      <p:sp>
        <p:nvSpPr>
          <p:cNvPr id="168" name="Rectángulo 167">
            <a:extLst>
              <a:ext uri="{FF2B5EF4-FFF2-40B4-BE49-F238E27FC236}">
                <a16:creationId xmlns:a16="http://schemas.microsoft.com/office/drawing/2014/main" id="{9021C99E-460B-4574-A9E7-64F7D7D9D23D}"/>
              </a:ext>
            </a:extLst>
          </p:cNvPr>
          <p:cNvSpPr/>
          <p:nvPr/>
        </p:nvSpPr>
        <p:spPr>
          <a:xfrm>
            <a:off x="2791218" y="3647911"/>
            <a:ext cx="3674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</a:t>
            </a:r>
          </a:p>
        </p:txBody>
      </p:sp>
      <p:sp>
        <p:nvSpPr>
          <p:cNvPr id="169" name="Rectángulo 168">
            <a:extLst>
              <a:ext uri="{FF2B5EF4-FFF2-40B4-BE49-F238E27FC236}">
                <a16:creationId xmlns:a16="http://schemas.microsoft.com/office/drawing/2014/main" id="{CBABA92E-6B9E-497E-86FB-17B59CCCAFE8}"/>
              </a:ext>
            </a:extLst>
          </p:cNvPr>
          <p:cNvSpPr/>
          <p:nvPr/>
        </p:nvSpPr>
        <p:spPr>
          <a:xfrm>
            <a:off x="7739158" y="4527281"/>
            <a:ext cx="3674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</a:t>
            </a:r>
          </a:p>
        </p:txBody>
      </p:sp>
      <p:sp>
        <p:nvSpPr>
          <p:cNvPr id="170" name="Rectángulo 169">
            <a:extLst>
              <a:ext uri="{FF2B5EF4-FFF2-40B4-BE49-F238E27FC236}">
                <a16:creationId xmlns:a16="http://schemas.microsoft.com/office/drawing/2014/main" id="{081A4803-A6FA-4C5C-A06F-733A96337A52}"/>
              </a:ext>
            </a:extLst>
          </p:cNvPr>
          <p:cNvSpPr/>
          <p:nvPr/>
        </p:nvSpPr>
        <p:spPr>
          <a:xfrm>
            <a:off x="4208916" y="4425999"/>
            <a:ext cx="4427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</a:t>
            </a:r>
            <a:endParaRPr lang="es-E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71" name="Rectángulo 170">
            <a:extLst>
              <a:ext uri="{FF2B5EF4-FFF2-40B4-BE49-F238E27FC236}">
                <a16:creationId xmlns:a16="http://schemas.microsoft.com/office/drawing/2014/main" id="{7DCDDD0C-EBE3-40E1-8484-22044A05740B}"/>
              </a:ext>
            </a:extLst>
          </p:cNvPr>
          <p:cNvSpPr/>
          <p:nvPr/>
        </p:nvSpPr>
        <p:spPr>
          <a:xfrm>
            <a:off x="9049798" y="3522350"/>
            <a:ext cx="4427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</a:t>
            </a:r>
            <a:endParaRPr lang="es-E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172" name="Conector: curvado 171">
            <a:extLst>
              <a:ext uri="{FF2B5EF4-FFF2-40B4-BE49-F238E27FC236}">
                <a16:creationId xmlns:a16="http://schemas.microsoft.com/office/drawing/2014/main" id="{586949F8-E881-4CBE-A035-D33782192A5A}"/>
              </a:ext>
            </a:extLst>
          </p:cNvPr>
          <p:cNvCxnSpPr>
            <a:cxnSpLocks/>
            <a:stCxn id="8" idx="1"/>
            <a:endCxn id="8" idx="7"/>
          </p:cNvCxnSpPr>
          <p:nvPr/>
        </p:nvCxnSpPr>
        <p:spPr>
          <a:xfrm rot="5400000" flipH="1" flipV="1">
            <a:off x="7922862" y="2955804"/>
            <a:ext cx="12700" cy="1242937"/>
          </a:xfrm>
          <a:prstGeom prst="curvedConnector3">
            <a:avLst>
              <a:gd name="adj1" fmla="val 5440827"/>
            </a:avLst>
          </a:prstGeom>
          <a:ln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ángulo 182">
            <a:extLst>
              <a:ext uri="{FF2B5EF4-FFF2-40B4-BE49-F238E27FC236}">
                <a16:creationId xmlns:a16="http://schemas.microsoft.com/office/drawing/2014/main" id="{71F131D6-0560-43AF-B555-A34521E7F7CC}"/>
              </a:ext>
            </a:extLst>
          </p:cNvPr>
          <p:cNvSpPr/>
          <p:nvPr/>
        </p:nvSpPr>
        <p:spPr>
          <a:xfrm>
            <a:off x="7566033" y="2273085"/>
            <a:ext cx="7136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ab</a:t>
            </a:r>
            <a:endParaRPr lang="es-E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85" name="Rectángulo 184">
            <a:extLst>
              <a:ext uri="{FF2B5EF4-FFF2-40B4-BE49-F238E27FC236}">
                <a16:creationId xmlns:a16="http://schemas.microsoft.com/office/drawing/2014/main" id="{BB6536C5-1760-44E4-8B25-13CA501A23CB}"/>
              </a:ext>
            </a:extLst>
          </p:cNvPr>
          <p:cNvSpPr/>
          <p:nvPr/>
        </p:nvSpPr>
        <p:spPr>
          <a:xfrm>
            <a:off x="5527094" y="3647911"/>
            <a:ext cx="43794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</a:t>
            </a:r>
            <a:endParaRPr lang="es-E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86" name="Rectángulo 185">
            <a:extLst>
              <a:ext uri="{FF2B5EF4-FFF2-40B4-BE49-F238E27FC236}">
                <a16:creationId xmlns:a16="http://schemas.microsoft.com/office/drawing/2014/main" id="{68B72E09-8F30-4054-97E0-218F2AD899AC}"/>
              </a:ext>
            </a:extLst>
          </p:cNvPr>
          <p:cNvSpPr/>
          <p:nvPr/>
        </p:nvSpPr>
        <p:spPr>
          <a:xfrm>
            <a:off x="10377359" y="3552934"/>
            <a:ext cx="43794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</a:t>
            </a:r>
            <a:endParaRPr lang="es-E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87" name="Rectángulo 186">
            <a:extLst>
              <a:ext uri="{FF2B5EF4-FFF2-40B4-BE49-F238E27FC236}">
                <a16:creationId xmlns:a16="http://schemas.microsoft.com/office/drawing/2014/main" id="{013687AF-3511-4946-AFD7-F1622FA85F34}"/>
              </a:ext>
            </a:extLst>
          </p:cNvPr>
          <p:cNvSpPr/>
          <p:nvPr/>
        </p:nvSpPr>
        <p:spPr>
          <a:xfrm>
            <a:off x="6286556" y="3540420"/>
            <a:ext cx="3113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188" name="Rectángulo 187">
            <a:extLst>
              <a:ext uri="{FF2B5EF4-FFF2-40B4-BE49-F238E27FC236}">
                <a16:creationId xmlns:a16="http://schemas.microsoft.com/office/drawing/2014/main" id="{DEE54FDF-73E1-438C-977B-5EF2FFAD5031}"/>
              </a:ext>
            </a:extLst>
          </p:cNvPr>
          <p:cNvSpPr/>
          <p:nvPr/>
        </p:nvSpPr>
        <p:spPr>
          <a:xfrm>
            <a:off x="1221171" y="948524"/>
            <a:ext cx="43794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</a:t>
            </a:r>
            <a:endParaRPr lang="es-E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89" name="Rectángulo 188">
            <a:extLst>
              <a:ext uri="{FF2B5EF4-FFF2-40B4-BE49-F238E27FC236}">
                <a16:creationId xmlns:a16="http://schemas.microsoft.com/office/drawing/2014/main" id="{841D2D36-22C9-4A2A-9EEC-958CBF33294D}"/>
              </a:ext>
            </a:extLst>
          </p:cNvPr>
          <p:cNvSpPr/>
          <p:nvPr/>
        </p:nvSpPr>
        <p:spPr>
          <a:xfrm>
            <a:off x="1083312" y="1501215"/>
            <a:ext cx="7136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ab</a:t>
            </a:r>
            <a:endParaRPr lang="es-E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BE932855-8F63-4A3E-BCD8-66FA37E79C5C}"/>
              </a:ext>
            </a:extLst>
          </p:cNvPr>
          <p:cNvSpPr/>
          <p:nvPr/>
        </p:nvSpPr>
        <p:spPr>
          <a:xfrm>
            <a:off x="2958475" y="948524"/>
            <a:ext cx="3994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</a:t>
            </a:r>
            <a:endParaRPr lang="es-E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2D842739-8269-4169-BCB0-C2A62805FA7C}"/>
              </a:ext>
            </a:extLst>
          </p:cNvPr>
          <p:cNvSpPr/>
          <p:nvPr/>
        </p:nvSpPr>
        <p:spPr>
          <a:xfrm>
            <a:off x="2792198" y="1501215"/>
            <a:ext cx="67518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</a:t>
            </a:r>
            <a:endParaRPr lang="es-E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61C54DE3-2C11-4290-854B-081C2D480A09}"/>
              </a:ext>
            </a:extLst>
          </p:cNvPr>
          <p:cNvSpPr/>
          <p:nvPr/>
        </p:nvSpPr>
        <p:spPr>
          <a:xfrm>
            <a:off x="4657307" y="948524"/>
            <a:ext cx="4427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</a:t>
            </a:r>
            <a:endParaRPr lang="es-E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93" name="Rectángulo 192">
            <a:extLst>
              <a:ext uri="{FF2B5EF4-FFF2-40B4-BE49-F238E27FC236}">
                <a16:creationId xmlns:a16="http://schemas.microsoft.com/office/drawing/2014/main" id="{31DF7376-30D9-4083-851E-8BABDCE8F6E7}"/>
              </a:ext>
            </a:extLst>
          </p:cNvPr>
          <p:cNvSpPr/>
          <p:nvPr/>
        </p:nvSpPr>
        <p:spPr>
          <a:xfrm>
            <a:off x="4723030" y="1501215"/>
            <a:ext cx="3113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194" name="Rectángulo 193">
            <a:extLst>
              <a:ext uri="{FF2B5EF4-FFF2-40B4-BE49-F238E27FC236}">
                <a16:creationId xmlns:a16="http://schemas.microsoft.com/office/drawing/2014/main" id="{E7F44B04-3590-4AA9-909A-EC36B334BDAD}"/>
              </a:ext>
            </a:extLst>
          </p:cNvPr>
          <p:cNvSpPr/>
          <p:nvPr/>
        </p:nvSpPr>
        <p:spPr>
          <a:xfrm>
            <a:off x="6403564" y="948524"/>
            <a:ext cx="3674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</a:t>
            </a:r>
          </a:p>
        </p:txBody>
      </p: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3AE26173-336B-4A06-BFAD-AA16A606F751}"/>
              </a:ext>
            </a:extLst>
          </p:cNvPr>
          <p:cNvSpPr txBox="1"/>
          <p:nvPr/>
        </p:nvSpPr>
        <p:spPr>
          <a:xfrm>
            <a:off x="1731836" y="1193438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</a:t>
            </a:r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B80ECD14-2D24-4D0E-8DEA-ACA701D3AE1D}"/>
              </a:ext>
            </a:extLst>
          </p:cNvPr>
          <p:cNvSpPr txBox="1"/>
          <p:nvPr/>
        </p:nvSpPr>
        <p:spPr>
          <a:xfrm>
            <a:off x="1731836" y="1593548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 </a:t>
            </a:r>
          </a:p>
          <a:p>
            <a:r>
              <a:rPr lang="es-CL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boleta</a:t>
            </a:r>
          </a:p>
        </p:txBody>
      </p:sp>
      <p:sp>
        <p:nvSpPr>
          <p:cNvPr id="197" name="CuadroTexto 196">
            <a:extLst>
              <a:ext uri="{FF2B5EF4-FFF2-40B4-BE49-F238E27FC236}">
                <a16:creationId xmlns:a16="http://schemas.microsoft.com/office/drawing/2014/main" id="{7496675C-46F0-432D-8AA5-6E44601F72E5}"/>
              </a:ext>
            </a:extLst>
          </p:cNvPr>
          <p:cNvSpPr txBox="1"/>
          <p:nvPr/>
        </p:nvSpPr>
        <p:spPr>
          <a:xfrm>
            <a:off x="3353800" y="1076965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</a:t>
            </a:r>
          </a:p>
          <a:p>
            <a:r>
              <a:rPr lang="es-CL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solicitud</a:t>
            </a:r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4B4EC4F3-C54F-4D77-A13F-ADD30CA50ECD}"/>
              </a:ext>
            </a:extLst>
          </p:cNvPr>
          <p:cNvSpPr txBox="1"/>
          <p:nvPr/>
        </p:nvSpPr>
        <p:spPr>
          <a:xfrm>
            <a:off x="3395617" y="173737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Chequea</a:t>
            </a:r>
          </a:p>
        </p:txBody>
      </p:sp>
      <p:sp>
        <p:nvSpPr>
          <p:cNvPr id="199" name="CuadroTexto 198">
            <a:extLst>
              <a:ext uri="{FF2B5EF4-FFF2-40B4-BE49-F238E27FC236}">
                <a16:creationId xmlns:a16="http://schemas.microsoft.com/office/drawing/2014/main" id="{E5EAFAA8-701D-469A-B2B5-690C685F311E}"/>
              </a:ext>
            </a:extLst>
          </p:cNvPr>
          <p:cNvSpPr txBox="1"/>
          <p:nvPr/>
        </p:nvSpPr>
        <p:spPr>
          <a:xfrm>
            <a:off x="5100057" y="118468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Envía</a:t>
            </a:r>
          </a:p>
        </p:txBody>
      </p:sp>
      <p:sp>
        <p:nvSpPr>
          <p:cNvPr id="200" name="CuadroTexto 199">
            <a:extLst>
              <a:ext uri="{FF2B5EF4-FFF2-40B4-BE49-F238E27FC236}">
                <a16:creationId xmlns:a16="http://schemas.microsoft.com/office/drawing/2014/main" id="{99158C6F-74AF-44CA-BC4B-21382ED8B4EB}"/>
              </a:ext>
            </a:extLst>
          </p:cNvPr>
          <p:cNvSpPr txBox="1"/>
          <p:nvPr/>
        </p:nvSpPr>
        <p:spPr>
          <a:xfrm>
            <a:off x="5095199" y="1701269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Ingresa</a:t>
            </a:r>
          </a:p>
        </p:txBody>
      </p:sp>
      <p:sp>
        <p:nvSpPr>
          <p:cNvPr id="201" name="CuadroTexto 200">
            <a:extLst>
              <a:ext uri="{FF2B5EF4-FFF2-40B4-BE49-F238E27FC236}">
                <a16:creationId xmlns:a16="http://schemas.microsoft.com/office/drawing/2014/main" id="{BD6D903A-ABBD-4D69-98C5-E63860E87271}"/>
              </a:ext>
            </a:extLst>
          </p:cNvPr>
          <p:cNvSpPr txBox="1"/>
          <p:nvPr/>
        </p:nvSpPr>
        <p:spPr>
          <a:xfrm>
            <a:off x="6730737" y="1184687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Rechaza</a:t>
            </a:r>
          </a:p>
        </p:txBody>
      </p:sp>
      <p:sp>
        <p:nvSpPr>
          <p:cNvPr id="203" name="Rectángulo 202">
            <a:extLst>
              <a:ext uri="{FF2B5EF4-FFF2-40B4-BE49-F238E27FC236}">
                <a16:creationId xmlns:a16="http://schemas.microsoft.com/office/drawing/2014/main" id="{90B29FA0-12EF-4B5A-8CEA-C4732570A6D2}"/>
              </a:ext>
            </a:extLst>
          </p:cNvPr>
          <p:cNvSpPr/>
          <p:nvPr/>
        </p:nvSpPr>
        <p:spPr>
          <a:xfrm>
            <a:off x="7917637" y="-39678"/>
            <a:ext cx="3943708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HeroicExtremeLeftFacing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algn="ctr"/>
            <a:r>
              <a:rPr lang="es-ES" sz="66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Diagrama </a:t>
            </a:r>
          </a:p>
          <a:p>
            <a:pPr algn="ctr"/>
            <a:r>
              <a:rPr lang="es-ES" sz="66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de estado</a:t>
            </a:r>
          </a:p>
        </p:txBody>
      </p:sp>
    </p:spTree>
    <p:extLst>
      <p:ext uri="{BB962C8B-B14F-4D97-AF65-F5344CB8AC3E}">
        <p14:creationId xmlns:p14="http://schemas.microsoft.com/office/powerpoint/2010/main" val="675624763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100</TotalTime>
  <Words>39</Words>
  <Application>Microsoft Office PowerPoint</Application>
  <PresentationFormat>Panorámica</PresentationFormat>
  <Paragraphs>36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Distintivo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Yorch Sepúlveda Manriquez</dc:creator>
  <cp:lastModifiedBy>Yorch Sepúlveda Manriquez</cp:lastModifiedBy>
  <cp:revision>11</cp:revision>
  <dcterms:created xsi:type="dcterms:W3CDTF">2019-04-16T05:43:46Z</dcterms:created>
  <dcterms:modified xsi:type="dcterms:W3CDTF">2019-04-16T23:04:02Z</dcterms:modified>
</cp:coreProperties>
</file>