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9C657-D646-4D8D-B613-1A48AA07FFB7}" type="doc">
      <dgm:prSet loTypeId="urn:microsoft.com/office/officeart/2005/8/layout/cycle8" loCatId="cycle" qsTypeId="urn:microsoft.com/office/officeart/2005/8/quickstyle/3d3" qsCatId="3D" csTypeId="urn:microsoft.com/office/officeart/2005/8/colors/accent6_1" csCatId="accent6" phldr="1"/>
      <dgm:spPr/>
    </dgm:pt>
    <dgm:pt modelId="{4514EE2A-862D-4BC4-BAFC-0428E9717B70}">
      <dgm:prSet phldrT="[Texto]" phldr="1"/>
      <dgm:spPr/>
      <dgm:t>
        <a:bodyPr/>
        <a:lstStyle/>
        <a:p>
          <a:endParaRPr lang="es-CL" dirty="0"/>
        </a:p>
      </dgm:t>
    </dgm:pt>
    <dgm:pt modelId="{2ACD5050-A9BA-4D7E-A3E9-D92ADF5FC28F}" type="parTrans" cxnId="{7A497C0B-60DD-4356-8B43-74554CB414F7}">
      <dgm:prSet/>
      <dgm:spPr/>
      <dgm:t>
        <a:bodyPr/>
        <a:lstStyle/>
        <a:p>
          <a:endParaRPr lang="es-CL"/>
        </a:p>
      </dgm:t>
    </dgm:pt>
    <dgm:pt modelId="{F75E8AE4-AEF5-46B2-8760-40A4826F2B50}" type="sibTrans" cxnId="{7A497C0B-60DD-4356-8B43-74554CB414F7}">
      <dgm:prSet/>
      <dgm:spPr/>
      <dgm:t>
        <a:bodyPr/>
        <a:lstStyle/>
        <a:p>
          <a:endParaRPr lang="es-CL"/>
        </a:p>
      </dgm:t>
    </dgm:pt>
    <dgm:pt modelId="{6847041B-705E-4F67-AC01-1E3C146D088C}" type="pres">
      <dgm:prSet presAssocID="{58B9C657-D646-4D8D-B613-1A48AA07FFB7}" presName="compositeShape" presStyleCnt="0">
        <dgm:presLayoutVars>
          <dgm:chMax val="7"/>
          <dgm:dir/>
          <dgm:resizeHandles val="exact"/>
        </dgm:presLayoutVars>
      </dgm:prSet>
      <dgm:spPr/>
    </dgm:pt>
    <dgm:pt modelId="{84E15A28-9F5B-4032-A8CE-26F6AAB71DC2}" type="pres">
      <dgm:prSet presAssocID="{58B9C657-D646-4D8D-B613-1A48AA07FFB7}" presName="wedge1" presStyleLbl="node1" presStyleIdx="0" presStyleCnt="1"/>
      <dgm:spPr/>
    </dgm:pt>
    <dgm:pt modelId="{FB1246CE-4CFA-4885-81F7-AB51DB849B8A}" type="pres">
      <dgm:prSet presAssocID="{58B9C657-D646-4D8D-B613-1A48AA07FFB7}" presName="dummy1a" presStyleCnt="0"/>
      <dgm:spPr/>
    </dgm:pt>
    <dgm:pt modelId="{F246A4E4-7D6D-4E31-A513-FAC08A5AB18C}" type="pres">
      <dgm:prSet presAssocID="{58B9C657-D646-4D8D-B613-1A48AA07FFB7}" presName="dummy1b" presStyleCnt="0"/>
      <dgm:spPr/>
    </dgm:pt>
    <dgm:pt modelId="{138A8C50-9784-4C22-95D9-B7AB5BC340EB}" type="pres">
      <dgm:prSet presAssocID="{58B9C657-D646-4D8D-B613-1A48AA07FFB7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75ED0553-45B1-4C97-A60E-6834C3664A20}" type="pres">
      <dgm:prSet presAssocID="{F75E8AE4-AEF5-46B2-8760-40A4826F2B50}" presName="arrowWedge1single" presStyleLbl="fgSibTrans2D1" presStyleIdx="0" presStyleCnt="1"/>
      <dgm:spPr/>
    </dgm:pt>
  </dgm:ptLst>
  <dgm:cxnLst>
    <dgm:cxn modelId="{7A497C0B-60DD-4356-8B43-74554CB414F7}" srcId="{58B9C657-D646-4D8D-B613-1A48AA07FFB7}" destId="{4514EE2A-862D-4BC4-BAFC-0428E9717B70}" srcOrd="0" destOrd="0" parTransId="{2ACD5050-A9BA-4D7E-A3E9-D92ADF5FC28F}" sibTransId="{F75E8AE4-AEF5-46B2-8760-40A4826F2B50}"/>
    <dgm:cxn modelId="{BD98D29E-7651-4F4B-B0F7-C53B4284C149}" type="presOf" srcId="{58B9C657-D646-4D8D-B613-1A48AA07FFB7}" destId="{6847041B-705E-4F67-AC01-1E3C146D088C}" srcOrd="0" destOrd="0" presId="urn:microsoft.com/office/officeart/2005/8/layout/cycle8"/>
    <dgm:cxn modelId="{5A5593A7-C262-4829-A7B7-4CDCE0AC78B2}" type="presOf" srcId="{4514EE2A-862D-4BC4-BAFC-0428E9717B70}" destId="{84E15A28-9F5B-4032-A8CE-26F6AAB71DC2}" srcOrd="0" destOrd="0" presId="urn:microsoft.com/office/officeart/2005/8/layout/cycle8"/>
    <dgm:cxn modelId="{206C32D7-80DA-4E57-96E3-70EEC5F1067C}" type="presOf" srcId="{4514EE2A-862D-4BC4-BAFC-0428E9717B70}" destId="{138A8C50-9784-4C22-95D9-B7AB5BC340EB}" srcOrd="1" destOrd="0" presId="urn:microsoft.com/office/officeart/2005/8/layout/cycle8"/>
    <dgm:cxn modelId="{75883B83-F20B-4D12-B349-7CC3569341AD}" type="presParOf" srcId="{6847041B-705E-4F67-AC01-1E3C146D088C}" destId="{84E15A28-9F5B-4032-A8CE-26F6AAB71DC2}" srcOrd="0" destOrd="0" presId="urn:microsoft.com/office/officeart/2005/8/layout/cycle8"/>
    <dgm:cxn modelId="{29B33577-4EC0-4A34-AAF5-90E316C7F7B7}" type="presParOf" srcId="{6847041B-705E-4F67-AC01-1E3C146D088C}" destId="{FB1246CE-4CFA-4885-81F7-AB51DB849B8A}" srcOrd="1" destOrd="0" presId="urn:microsoft.com/office/officeart/2005/8/layout/cycle8"/>
    <dgm:cxn modelId="{80F70B04-F3BD-4F8D-BC6E-35B9ADC811E8}" type="presParOf" srcId="{6847041B-705E-4F67-AC01-1E3C146D088C}" destId="{F246A4E4-7D6D-4E31-A513-FAC08A5AB18C}" srcOrd="2" destOrd="0" presId="urn:microsoft.com/office/officeart/2005/8/layout/cycle8"/>
    <dgm:cxn modelId="{9A9AFDE0-74CE-4985-9ACA-EDE339CD7B9E}" type="presParOf" srcId="{6847041B-705E-4F67-AC01-1E3C146D088C}" destId="{138A8C50-9784-4C22-95D9-B7AB5BC340EB}" srcOrd="3" destOrd="0" presId="urn:microsoft.com/office/officeart/2005/8/layout/cycle8"/>
    <dgm:cxn modelId="{E7ABD3EE-A3C1-4AE0-BC27-3363E0CA8082}" type="presParOf" srcId="{6847041B-705E-4F67-AC01-1E3C146D088C}" destId="{75ED0553-45B1-4C97-A60E-6834C3664A20}" srcOrd="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9C657-D646-4D8D-B613-1A48AA07FFB7}" type="doc">
      <dgm:prSet loTypeId="urn:microsoft.com/office/officeart/2005/8/layout/cycle8" loCatId="cycle" qsTypeId="urn:microsoft.com/office/officeart/2005/8/quickstyle/3d3" qsCatId="3D" csTypeId="urn:microsoft.com/office/officeart/2005/8/colors/accent4_1" csCatId="accent4" phldr="1"/>
      <dgm:spPr/>
    </dgm:pt>
    <dgm:pt modelId="{4514EE2A-862D-4BC4-BAFC-0428E9717B70}">
      <dgm:prSet phldrT="[Texto]" phldr="1"/>
      <dgm:spPr/>
      <dgm:t>
        <a:bodyPr/>
        <a:lstStyle/>
        <a:p>
          <a:endParaRPr lang="es-CL" dirty="0"/>
        </a:p>
      </dgm:t>
    </dgm:pt>
    <dgm:pt modelId="{2ACD5050-A9BA-4D7E-A3E9-D92ADF5FC28F}" type="parTrans" cxnId="{7A497C0B-60DD-4356-8B43-74554CB414F7}">
      <dgm:prSet/>
      <dgm:spPr/>
      <dgm:t>
        <a:bodyPr/>
        <a:lstStyle/>
        <a:p>
          <a:endParaRPr lang="es-CL"/>
        </a:p>
      </dgm:t>
    </dgm:pt>
    <dgm:pt modelId="{F75E8AE4-AEF5-46B2-8760-40A4826F2B50}" type="sibTrans" cxnId="{7A497C0B-60DD-4356-8B43-74554CB414F7}">
      <dgm:prSet/>
      <dgm:spPr/>
      <dgm:t>
        <a:bodyPr/>
        <a:lstStyle/>
        <a:p>
          <a:endParaRPr lang="es-CL"/>
        </a:p>
      </dgm:t>
    </dgm:pt>
    <dgm:pt modelId="{6847041B-705E-4F67-AC01-1E3C146D088C}" type="pres">
      <dgm:prSet presAssocID="{58B9C657-D646-4D8D-B613-1A48AA07FFB7}" presName="compositeShape" presStyleCnt="0">
        <dgm:presLayoutVars>
          <dgm:chMax val="7"/>
          <dgm:dir/>
          <dgm:resizeHandles val="exact"/>
        </dgm:presLayoutVars>
      </dgm:prSet>
      <dgm:spPr/>
    </dgm:pt>
    <dgm:pt modelId="{84E15A28-9F5B-4032-A8CE-26F6AAB71DC2}" type="pres">
      <dgm:prSet presAssocID="{58B9C657-D646-4D8D-B613-1A48AA07FFB7}" presName="wedge1" presStyleLbl="node1" presStyleIdx="0" presStyleCnt="1"/>
      <dgm:spPr/>
    </dgm:pt>
    <dgm:pt modelId="{FB1246CE-4CFA-4885-81F7-AB51DB849B8A}" type="pres">
      <dgm:prSet presAssocID="{58B9C657-D646-4D8D-B613-1A48AA07FFB7}" presName="dummy1a" presStyleCnt="0"/>
      <dgm:spPr/>
    </dgm:pt>
    <dgm:pt modelId="{F246A4E4-7D6D-4E31-A513-FAC08A5AB18C}" type="pres">
      <dgm:prSet presAssocID="{58B9C657-D646-4D8D-B613-1A48AA07FFB7}" presName="dummy1b" presStyleCnt="0"/>
      <dgm:spPr/>
    </dgm:pt>
    <dgm:pt modelId="{138A8C50-9784-4C22-95D9-B7AB5BC340EB}" type="pres">
      <dgm:prSet presAssocID="{58B9C657-D646-4D8D-B613-1A48AA07FFB7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75ED0553-45B1-4C97-A60E-6834C3664A20}" type="pres">
      <dgm:prSet presAssocID="{F75E8AE4-AEF5-46B2-8760-40A4826F2B50}" presName="arrowWedge1single" presStyleLbl="fgSibTrans2D1" presStyleIdx="0" presStyleCnt="1" custLinFactNeighborX="-873"/>
      <dgm:spPr/>
    </dgm:pt>
  </dgm:ptLst>
  <dgm:cxnLst>
    <dgm:cxn modelId="{7A497C0B-60DD-4356-8B43-74554CB414F7}" srcId="{58B9C657-D646-4D8D-B613-1A48AA07FFB7}" destId="{4514EE2A-862D-4BC4-BAFC-0428E9717B70}" srcOrd="0" destOrd="0" parTransId="{2ACD5050-A9BA-4D7E-A3E9-D92ADF5FC28F}" sibTransId="{F75E8AE4-AEF5-46B2-8760-40A4826F2B50}"/>
    <dgm:cxn modelId="{BD98D29E-7651-4F4B-B0F7-C53B4284C149}" type="presOf" srcId="{58B9C657-D646-4D8D-B613-1A48AA07FFB7}" destId="{6847041B-705E-4F67-AC01-1E3C146D088C}" srcOrd="0" destOrd="0" presId="urn:microsoft.com/office/officeart/2005/8/layout/cycle8"/>
    <dgm:cxn modelId="{5A5593A7-C262-4829-A7B7-4CDCE0AC78B2}" type="presOf" srcId="{4514EE2A-862D-4BC4-BAFC-0428E9717B70}" destId="{84E15A28-9F5B-4032-A8CE-26F6AAB71DC2}" srcOrd="0" destOrd="0" presId="urn:microsoft.com/office/officeart/2005/8/layout/cycle8"/>
    <dgm:cxn modelId="{206C32D7-80DA-4E57-96E3-70EEC5F1067C}" type="presOf" srcId="{4514EE2A-862D-4BC4-BAFC-0428E9717B70}" destId="{138A8C50-9784-4C22-95D9-B7AB5BC340EB}" srcOrd="1" destOrd="0" presId="urn:microsoft.com/office/officeart/2005/8/layout/cycle8"/>
    <dgm:cxn modelId="{75883B83-F20B-4D12-B349-7CC3569341AD}" type="presParOf" srcId="{6847041B-705E-4F67-AC01-1E3C146D088C}" destId="{84E15A28-9F5B-4032-A8CE-26F6AAB71DC2}" srcOrd="0" destOrd="0" presId="urn:microsoft.com/office/officeart/2005/8/layout/cycle8"/>
    <dgm:cxn modelId="{29B33577-4EC0-4A34-AAF5-90E316C7F7B7}" type="presParOf" srcId="{6847041B-705E-4F67-AC01-1E3C146D088C}" destId="{FB1246CE-4CFA-4885-81F7-AB51DB849B8A}" srcOrd="1" destOrd="0" presId="urn:microsoft.com/office/officeart/2005/8/layout/cycle8"/>
    <dgm:cxn modelId="{80F70B04-F3BD-4F8D-BC6E-35B9ADC811E8}" type="presParOf" srcId="{6847041B-705E-4F67-AC01-1E3C146D088C}" destId="{F246A4E4-7D6D-4E31-A513-FAC08A5AB18C}" srcOrd="2" destOrd="0" presId="urn:microsoft.com/office/officeart/2005/8/layout/cycle8"/>
    <dgm:cxn modelId="{9A9AFDE0-74CE-4985-9ACA-EDE339CD7B9E}" type="presParOf" srcId="{6847041B-705E-4F67-AC01-1E3C146D088C}" destId="{138A8C50-9784-4C22-95D9-B7AB5BC340EB}" srcOrd="3" destOrd="0" presId="urn:microsoft.com/office/officeart/2005/8/layout/cycle8"/>
    <dgm:cxn modelId="{E7ABD3EE-A3C1-4AE0-BC27-3363E0CA8082}" type="presParOf" srcId="{6847041B-705E-4F67-AC01-1E3C146D088C}" destId="{75ED0553-45B1-4C97-A60E-6834C3664A20}" srcOrd="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9C657-D646-4D8D-B613-1A48AA07FFB7}" type="doc">
      <dgm:prSet loTypeId="urn:microsoft.com/office/officeart/2005/8/layout/cycle8" loCatId="cycle" qsTypeId="urn:microsoft.com/office/officeart/2005/8/quickstyle/3d3" qsCatId="3D" csTypeId="urn:microsoft.com/office/officeart/2005/8/colors/accent2_2" csCatId="accent2" phldr="1"/>
      <dgm:spPr/>
    </dgm:pt>
    <dgm:pt modelId="{4514EE2A-862D-4BC4-BAFC-0428E9717B70}">
      <dgm:prSet phldrT="[Tex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CL" sz="1800" b="0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rPr>
            <a:t>Fases</a:t>
          </a:r>
        </a:p>
      </dgm:t>
    </dgm:pt>
    <dgm:pt modelId="{2ACD5050-A9BA-4D7E-A3E9-D92ADF5FC28F}" type="parTrans" cxnId="{7A497C0B-60DD-4356-8B43-74554CB414F7}">
      <dgm:prSet/>
      <dgm:spPr/>
      <dgm:t>
        <a:bodyPr/>
        <a:lstStyle/>
        <a:p>
          <a:endParaRPr lang="es-CL"/>
        </a:p>
      </dgm:t>
    </dgm:pt>
    <dgm:pt modelId="{F75E8AE4-AEF5-46B2-8760-40A4826F2B50}" type="sibTrans" cxnId="{7A497C0B-60DD-4356-8B43-74554CB414F7}">
      <dgm:prSet/>
      <dgm:spPr/>
      <dgm:t>
        <a:bodyPr/>
        <a:lstStyle/>
        <a:p>
          <a:endParaRPr lang="es-CL"/>
        </a:p>
      </dgm:t>
    </dgm:pt>
    <dgm:pt modelId="{6847041B-705E-4F67-AC01-1E3C146D088C}" type="pres">
      <dgm:prSet presAssocID="{58B9C657-D646-4D8D-B613-1A48AA07FFB7}" presName="compositeShape" presStyleCnt="0">
        <dgm:presLayoutVars>
          <dgm:chMax val="7"/>
          <dgm:dir/>
          <dgm:resizeHandles val="exact"/>
        </dgm:presLayoutVars>
      </dgm:prSet>
      <dgm:spPr/>
    </dgm:pt>
    <dgm:pt modelId="{84E15A28-9F5B-4032-A8CE-26F6AAB71DC2}" type="pres">
      <dgm:prSet presAssocID="{58B9C657-D646-4D8D-B613-1A48AA07FFB7}" presName="wedge1" presStyleLbl="node1" presStyleIdx="0" presStyleCnt="1"/>
      <dgm:spPr/>
    </dgm:pt>
    <dgm:pt modelId="{FB1246CE-4CFA-4885-81F7-AB51DB849B8A}" type="pres">
      <dgm:prSet presAssocID="{58B9C657-D646-4D8D-B613-1A48AA07FFB7}" presName="dummy1a" presStyleCnt="0"/>
      <dgm:spPr/>
    </dgm:pt>
    <dgm:pt modelId="{F246A4E4-7D6D-4E31-A513-FAC08A5AB18C}" type="pres">
      <dgm:prSet presAssocID="{58B9C657-D646-4D8D-B613-1A48AA07FFB7}" presName="dummy1b" presStyleCnt="0"/>
      <dgm:spPr/>
    </dgm:pt>
    <dgm:pt modelId="{138A8C50-9784-4C22-95D9-B7AB5BC340EB}" type="pres">
      <dgm:prSet presAssocID="{58B9C657-D646-4D8D-B613-1A48AA07FFB7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75ED0553-45B1-4C97-A60E-6834C3664A20}" type="pres">
      <dgm:prSet presAssocID="{F75E8AE4-AEF5-46B2-8760-40A4826F2B50}" presName="arrowWedge1single" presStyleLbl="fgSibTrans2D1" presStyleIdx="0" presStyleCnt="1"/>
      <dgm:spPr>
        <a:solidFill>
          <a:schemeClr val="accent2">
            <a:lumMod val="75000"/>
          </a:schemeClr>
        </a:solidFill>
      </dgm:spPr>
    </dgm:pt>
  </dgm:ptLst>
  <dgm:cxnLst>
    <dgm:cxn modelId="{7A497C0B-60DD-4356-8B43-74554CB414F7}" srcId="{58B9C657-D646-4D8D-B613-1A48AA07FFB7}" destId="{4514EE2A-862D-4BC4-BAFC-0428E9717B70}" srcOrd="0" destOrd="0" parTransId="{2ACD5050-A9BA-4D7E-A3E9-D92ADF5FC28F}" sibTransId="{F75E8AE4-AEF5-46B2-8760-40A4826F2B50}"/>
    <dgm:cxn modelId="{BD98D29E-7651-4F4B-B0F7-C53B4284C149}" type="presOf" srcId="{58B9C657-D646-4D8D-B613-1A48AA07FFB7}" destId="{6847041B-705E-4F67-AC01-1E3C146D088C}" srcOrd="0" destOrd="0" presId="urn:microsoft.com/office/officeart/2005/8/layout/cycle8"/>
    <dgm:cxn modelId="{5A5593A7-C262-4829-A7B7-4CDCE0AC78B2}" type="presOf" srcId="{4514EE2A-862D-4BC4-BAFC-0428E9717B70}" destId="{84E15A28-9F5B-4032-A8CE-26F6AAB71DC2}" srcOrd="0" destOrd="0" presId="urn:microsoft.com/office/officeart/2005/8/layout/cycle8"/>
    <dgm:cxn modelId="{206C32D7-80DA-4E57-96E3-70EEC5F1067C}" type="presOf" srcId="{4514EE2A-862D-4BC4-BAFC-0428E9717B70}" destId="{138A8C50-9784-4C22-95D9-B7AB5BC340EB}" srcOrd="1" destOrd="0" presId="urn:microsoft.com/office/officeart/2005/8/layout/cycle8"/>
    <dgm:cxn modelId="{75883B83-F20B-4D12-B349-7CC3569341AD}" type="presParOf" srcId="{6847041B-705E-4F67-AC01-1E3C146D088C}" destId="{84E15A28-9F5B-4032-A8CE-26F6AAB71DC2}" srcOrd="0" destOrd="0" presId="urn:microsoft.com/office/officeart/2005/8/layout/cycle8"/>
    <dgm:cxn modelId="{29B33577-4EC0-4A34-AAF5-90E316C7F7B7}" type="presParOf" srcId="{6847041B-705E-4F67-AC01-1E3C146D088C}" destId="{FB1246CE-4CFA-4885-81F7-AB51DB849B8A}" srcOrd="1" destOrd="0" presId="urn:microsoft.com/office/officeart/2005/8/layout/cycle8"/>
    <dgm:cxn modelId="{80F70B04-F3BD-4F8D-BC6E-35B9ADC811E8}" type="presParOf" srcId="{6847041B-705E-4F67-AC01-1E3C146D088C}" destId="{F246A4E4-7D6D-4E31-A513-FAC08A5AB18C}" srcOrd="2" destOrd="0" presId="urn:microsoft.com/office/officeart/2005/8/layout/cycle8"/>
    <dgm:cxn modelId="{9A9AFDE0-74CE-4985-9ACA-EDE339CD7B9E}" type="presParOf" srcId="{6847041B-705E-4F67-AC01-1E3C146D088C}" destId="{138A8C50-9784-4C22-95D9-B7AB5BC340EB}" srcOrd="3" destOrd="0" presId="urn:microsoft.com/office/officeart/2005/8/layout/cycle8"/>
    <dgm:cxn modelId="{E7ABD3EE-A3C1-4AE0-BC27-3363E0CA8082}" type="presParOf" srcId="{6847041B-705E-4F67-AC01-1E3C146D088C}" destId="{75ED0553-45B1-4C97-A60E-6834C3664A20}" srcOrd="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01586F-3071-4E93-8393-4E29D63566C2}" type="doc">
      <dgm:prSet loTypeId="urn:microsoft.com/office/officeart/2009/layout/CircleArrowProcess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A215AE91-24B8-4BF8-BD71-2558170C0C73}">
      <dgm:prSet phldrT="[Texto]" custT="1"/>
      <dgm:spPr/>
      <dgm:t>
        <a:bodyPr/>
        <a:lstStyle/>
        <a:p>
          <a:r>
            <a:rPr lang="es-CL" sz="1200" dirty="0">
              <a:latin typeface="Arial" panose="020B0604020202020204" pitchFamily="34" charset="0"/>
              <a:cs typeface="Arial" panose="020B0604020202020204" pitchFamily="34" charset="0"/>
            </a:rPr>
            <a:t>Requisito</a:t>
          </a:r>
        </a:p>
      </dgm:t>
    </dgm:pt>
    <dgm:pt modelId="{EC1052E9-3F80-4A39-9E4E-F70F13FB9771}" type="parTrans" cxnId="{38BB64B9-3E80-43E3-9D2A-0A10B3F34150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5BBE94-F648-4CF6-9181-92D3DA6A3272}" type="sibTrans" cxnId="{38BB64B9-3E80-43E3-9D2A-0A10B3F34150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0A44CC-7291-46A4-A462-A0C2D046BED8}">
      <dgm:prSet phldrT="[Texto]" custT="1"/>
      <dgm:spPr/>
      <dgm:t>
        <a:bodyPr/>
        <a:lstStyle/>
        <a:p>
          <a:r>
            <a:rPr lang="es-CL" sz="1200" dirty="0">
              <a:latin typeface="Arial" panose="020B0604020202020204" pitchFamily="34" charset="0"/>
              <a:cs typeface="Arial" panose="020B0604020202020204" pitchFamily="34" charset="0"/>
            </a:rPr>
            <a:t>Diseño</a:t>
          </a:r>
        </a:p>
      </dgm:t>
    </dgm:pt>
    <dgm:pt modelId="{0BDA61FA-DD0E-4D51-B80A-5F3647C84083}" type="parTrans" cxnId="{74894698-47E6-478E-BC49-C7AE3B7A56A0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D51D9-2B59-4296-A36D-90171DF8A9BF}" type="sibTrans" cxnId="{74894698-47E6-478E-BC49-C7AE3B7A56A0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42501-2DE9-41CB-991F-984730C12215}">
      <dgm:prSet phldrT="[Texto]" custT="1"/>
      <dgm:spPr/>
      <dgm:t>
        <a:bodyPr/>
        <a:lstStyle/>
        <a:p>
          <a:r>
            <a:rPr lang="es-CL" sz="12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gm:t>
    </dgm:pt>
    <dgm:pt modelId="{FAF942F5-A2B4-4997-A4F7-3441D75137D5}" type="parTrans" cxnId="{29E91393-0395-4372-BC0E-25ECA6BDCF32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566FD2-8BB5-40CA-89AB-26F21F3C72BE}" type="sibTrans" cxnId="{29E91393-0395-4372-BC0E-25ECA6BDCF32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100FE9-C98E-41B2-A83D-0799259CCDB9}">
      <dgm:prSet phldrT="[Texto]" custT="1"/>
      <dgm:spPr/>
      <dgm:t>
        <a:bodyPr/>
        <a:lstStyle/>
        <a:p>
          <a:r>
            <a:rPr lang="es-CL" sz="1200" dirty="0">
              <a:latin typeface="Arial" panose="020B0604020202020204" pitchFamily="34" charset="0"/>
              <a:cs typeface="Arial" panose="020B0604020202020204" pitchFamily="34" charset="0"/>
            </a:rPr>
            <a:t>Pruebas</a:t>
          </a:r>
        </a:p>
      </dgm:t>
    </dgm:pt>
    <dgm:pt modelId="{790EFA55-3F1C-4121-AB7D-85D74950FFB6}" type="parTrans" cxnId="{5FF35717-BA87-4283-9AF4-593CB4BC1180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BA8812-54D4-4396-BE9F-B297ABEFCF5E}" type="sibTrans" cxnId="{5FF35717-BA87-4283-9AF4-593CB4BC1180}">
      <dgm:prSet/>
      <dgm:spPr/>
      <dgm:t>
        <a:bodyPr/>
        <a:lstStyle/>
        <a:p>
          <a:endParaRPr lang="es-CL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23637E-F160-49CB-A2BB-6CCCC26836B8}">
      <dgm:prSet phldrT="[Texto]" custT="1"/>
      <dgm:spPr/>
      <dgm:t>
        <a:bodyPr/>
        <a:lstStyle/>
        <a:p>
          <a:r>
            <a:rPr lang="es-CL" sz="1200" dirty="0">
              <a:latin typeface="Arial" panose="020B0604020202020204" pitchFamily="34" charset="0"/>
              <a:cs typeface="Arial" panose="020B0604020202020204" pitchFamily="34" charset="0"/>
            </a:rPr>
            <a:t>Construcción</a:t>
          </a:r>
        </a:p>
      </dgm:t>
    </dgm:pt>
    <dgm:pt modelId="{734DFF43-3BA6-4C26-B3E9-EE5D443CD802}" type="parTrans" cxnId="{A4FD26FE-B8FF-4B3B-8C0E-3BD85D9825F7}">
      <dgm:prSet/>
      <dgm:spPr/>
      <dgm:t>
        <a:bodyPr/>
        <a:lstStyle/>
        <a:p>
          <a:endParaRPr lang="es-CL"/>
        </a:p>
      </dgm:t>
    </dgm:pt>
    <dgm:pt modelId="{D0C32939-EB80-423A-BA80-BB4664FA220F}" type="sibTrans" cxnId="{A4FD26FE-B8FF-4B3B-8C0E-3BD85D9825F7}">
      <dgm:prSet/>
      <dgm:spPr/>
      <dgm:t>
        <a:bodyPr/>
        <a:lstStyle/>
        <a:p>
          <a:endParaRPr lang="es-CL"/>
        </a:p>
      </dgm:t>
    </dgm:pt>
    <dgm:pt modelId="{C8E4EB28-6ACF-40E1-8B87-C084546BB27C}" type="pres">
      <dgm:prSet presAssocID="{E301586F-3071-4E93-8393-4E29D63566C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22F36D2-07E6-4F65-84CB-74B9AF12EC05}" type="pres">
      <dgm:prSet presAssocID="{A215AE91-24B8-4BF8-BD71-2558170C0C73}" presName="Accent1" presStyleCnt="0"/>
      <dgm:spPr/>
    </dgm:pt>
    <dgm:pt modelId="{F91598D1-55B5-41E9-BE71-E4CAE9C11CB3}" type="pres">
      <dgm:prSet presAssocID="{A215AE91-24B8-4BF8-BD71-2558170C0C73}" presName="Accent" presStyleLbl="node1" presStyleIdx="0" presStyleCnt="5" custAng="18312373" custLinFactX="-15995" custLinFactNeighborX="-100000" custLinFactNeighborY="34238"/>
      <dgm:spPr/>
    </dgm:pt>
    <dgm:pt modelId="{B0FA4455-E0FA-46AC-B82B-E1A03A806DAF}" type="pres">
      <dgm:prSet presAssocID="{A215AE91-24B8-4BF8-BD71-2558170C0C73}" presName="Parent1" presStyleLbl="revTx" presStyleIdx="0" presStyleCnt="5" custLinFactX="-100000" custLinFactY="14115" custLinFactNeighborX="-109378" custLinFactNeighborY="100000">
        <dgm:presLayoutVars>
          <dgm:chMax val="1"/>
          <dgm:chPref val="1"/>
          <dgm:bulletEnabled val="1"/>
        </dgm:presLayoutVars>
      </dgm:prSet>
      <dgm:spPr/>
    </dgm:pt>
    <dgm:pt modelId="{A23FE50F-5A79-4E6E-8687-D692D1F34BB4}" type="pres">
      <dgm:prSet presAssocID="{FC0A44CC-7291-46A4-A462-A0C2D046BED8}" presName="Accent2" presStyleCnt="0"/>
      <dgm:spPr/>
    </dgm:pt>
    <dgm:pt modelId="{76B58D89-CE10-466F-97CC-A011A2BACB75}" type="pres">
      <dgm:prSet presAssocID="{FC0A44CC-7291-46A4-A462-A0C2D046BED8}" presName="Accent" presStyleLbl="node1" presStyleIdx="1" presStyleCnt="5" custAng="18207043" custLinFactNeighborX="-55333" custLinFactNeighborY="32426"/>
      <dgm:spPr/>
    </dgm:pt>
    <dgm:pt modelId="{316F1A0C-4377-40EC-828A-2961C3E9144B}" type="pres">
      <dgm:prSet presAssocID="{FC0A44CC-7291-46A4-A462-A0C2D046BED8}" presName="Parent2" presStyleLbl="revTx" presStyleIdx="1" presStyleCnt="5" custLinFactX="-12744" custLinFactY="13290" custLinFactNeighborX="-100000" custLinFactNeighborY="100000">
        <dgm:presLayoutVars>
          <dgm:chMax val="1"/>
          <dgm:chPref val="1"/>
          <dgm:bulletEnabled val="1"/>
        </dgm:presLayoutVars>
      </dgm:prSet>
      <dgm:spPr/>
    </dgm:pt>
    <dgm:pt modelId="{47B77CCF-D505-4F5F-825C-9B6D0F095447}" type="pres">
      <dgm:prSet presAssocID="{81B42501-2DE9-41CB-991F-984730C12215}" presName="Accent3" presStyleCnt="0"/>
      <dgm:spPr/>
    </dgm:pt>
    <dgm:pt modelId="{8EADF2E6-A121-4459-86CE-242641E576D3}" type="pres">
      <dgm:prSet presAssocID="{81B42501-2DE9-41CB-991F-984730C12215}" presName="Accent" presStyleLbl="node1" presStyleIdx="2" presStyleCnt="5" custAng="18264365" custLinFactNeighborX="-19471" custLinFactNeighborY="-15023"/>
      <dgm:spPr/>
    </dgm:pt>
    <dgm:pt modelId="{59E1AB69-66C5-4E3A-9250-A8841DCCCEE3}" type="pres">
      <dgm:prSet presAssocID="{81B42501-2DE9-41CB-991F-984730C12215}" presName="Parent3" presStyleLbl="revTx" presStyleIdx="2" presStyleCnt="5" custLinFactNeighborX="-38668" custLinFactNeighborY="-72680">
        <dgm:presLayoutVars>
          <dgm:chMax val="1"/>
          <dgm:chPref val="1"/>
          <dgm:bulletEnabled val="1"/>
        </dgm:presLayoutVars>
      </dgm:prSet>
      <dgm:spPr/>
    </dgm:pt>
    <dgm:pt modelId="{3FC73432-63FA-4004-B64A-63AC2854D61C}" type="pres">
      <dgm:prSet presAssocID="{D723637E-F160-49CB-A2BB-6CCCC26836B8}" presName="Accent4" presStyleCnt="0"/>
      <dgm:spPr/>
    </dgm:pt>
    <dgm:pt modelId="{ADD473E7-E1FF-4854-B507-96017830D79B}" type="pres">
      <dgm:prSet presAssocID="{D723637E-F160-49CB-A2BB-6CCCC26836B8}" presName="Accent" presStyleLbl="node1" presStyleIdx="3" presStyleCnt="5" custAng="18154282" custLinFactNeighborX="41934" custLinFactNeighborY="-16757"/>
      <dgm:spPr/>
    </dgm:pt>
    <dgm:pt modelId="{3487EA49-E793-49E6-95FB-84DD44C0AE48}" type="pres">
      <dgm:prSet presAssocID="{D723637E-F160-49CB-A2BB-6CCCC26836B8}" presName="Parent4" presStyleLbl="revTx" presStyleIdx="3" presStyleCnt="5" custLinFactNeighborX="66865" custLinFactNeighborY="-75551">
        <dgm:presLayoutVars>
          <dgm:chMax val="1"/>
          <dgm:chPref val="1"/>
          <dgm:bulletEnabled val="1"/>
        </dgm:presLayoutVars>
      </dgm:prSet>
      <dgm:spPr/>
    </dgm:pt>
    <dgm:pt modelId="{4A6F6A98-A2E9-410D-8B1E-1E96A596011D}" type="pres">
      <dgm:prSet presAssocID="{43100FE9-C98E-41B2-A83D-0799259CCDB9}" presName="Accent5" presStyleCnt="0"/>
      <dgm:spPr/>
    </dgm:pt>
    <dgm:pt modelId="{4C26E3F3-573A-46C5-8BC2-F792A6C54FE0}" type="pres">
      <dgm:prSet presAssocID="{43100FE9-C98E-41B2-A83D-0799259CCDB9}" presName="Accent" presStyleLbl="node1" presStyleIdx="4" presStyleCnt="5" custAng="18202825" custLinFactNeighborX="91556" custLinFactNeighborY="-75630"/>
      <dgm:spPr/>
    </dgm:pt>
    <dgm:pt modelId="{8A4D466D-6055-4674-8F59-056D73D8BCD7}" type="pres">
      <dgm:prSet presAssocID="{43100FE9-C98E-41B2-A83D-0799259CCDB9}" presName="Parent5" presStyleLbl="revTx" presStyleIdx="4" presStyleCnt="5" custLinFactX="39724" custLinFactY="-100000" custLinFactNeighborX="100000" custLinFactNeighborY="-137433">
        <dgm:presLayoutVars>
          <dgm:chMax val="1"/>
          <dgm:chPref val="1"/>
          <dgm:bulletEnabled val="1"/>
        </dgm:presLayoutVars>
      </dgm:prSet>
      <dgm:spPr/>
    </dgm:pt>
  </dgm:ptLst>
  <dgm:cxnLst>
    <dgm:cxn modelId="{5FF35717-BA87-4283-9AF4-593CB4BC1180}" srcId="{E301586F-3071-4E93-8393-4E29D63566C2}" destId="{43100FE9-C98E-41B2-A83D-0799259CCDB9}" srcOrd="4" destOrd="0" parTransId="{790EFA55-3F1C-4121-AB7D-85D74950FFB6}" sibTransId="{35BA8812-54D4-4396-BE9F-B297ABEFCF5E}"/>
    <dgm:cxn modelId="{9E7BDD2D-2B77-4EBD-B0B5-41152F30B0D1}" type="presOf" srcId="{E301586F-3071-4E93-8393-4E29D63566C2}" destId="{C8E4EB28-6ACF-40E1-8B87-C084546BB27C}" srcOrd="0" destOrd="0" presId="urn:microsoft.com/office/officeart/2009/layout/CircleArrowProcess"/>
    <dgm:cxn modelId="{59BE703F-D919-47F6-8462-F34472AF7778}" type="presOf" srcId="{43100FE9-C98E-41B2-A83D-0799259CCDB9}" destId="{8A4D466D-6055-4674-8F59-056D73D8BCD7}" srcOrd="0" destOrd="0" presId="urn:microsoft.com/office/officeart/2009/layout/CircleArrowProcess"/>
    <dgm:cxn modelId="{2EFCF548-A55B-4B48-A429-FB5FCAA3CB6B}" type="presOf" srcId="{A215AE91-24B8-4BF8-BD71-2558170C0C73}" destId="{B0FA4455-E0FA-46AC-B82B-E1A03A806DAF}" srcOrd="0" destOrd="0" presId="urn:microsoft.com/office/officeart/2009/layout/CircleArrowProcess"/>
    <dgm:cxn modelId="{6A12E04B-DD93-4550-92C3-E9FEB50F40FF}" type="presOf" srcId="{FC0A44CC-7291-46A4-A462-A0C2D046BED8}" destId="{316F1A0C-4377-40EC-828A-2961C3E9144B}" srcOrd="0" destOrd="0" presId="urn:microsoft.com/office/officeart/2009/layout/CircleArrowProcess"/>
    <dgm:cxn modelId="{29E91393-0395-4372-BC0E-25ECA6BDCF32}" srcId="{E301586F-3071-4E93-8393-4E29D63566C2}" destId="{81B42501-2DE9-41CB-991F-984730C12215}" srcOrd="2" destOrd="0" parTransId="{FAF942F5-A2B4-4997-A4F7-3441D75137D5}" sibTransId="{92566FD2-8BB5-40CA-89AB-26F21F3C72BE}"/>
    <dgm:cxn modelId="{74894698-47E6-478E-BC49-C7AE3B7A56A0}" srcId="{E301586F-3071-4E93-8393-4E29D63566C2}" destId="{FC0A44CC-7291-46A4-A462-A0C2D046BED8}" srcOrd="1" destOrd="0" parTransId="{0BDA61FA-DD0E-4D51-B80A-5F3647C84083}" sibTransId="{A20D51D9-2B59-4296-A36D-90171DF8A9BF}"/>
    <dgm:cxn modelId="{8C8ADA9A-519A-4E8C-BF17-809AD6DCB460}" type="presOf" srcId="{81B42501-2DE9-41CB-991F-984730C12215}" destId="{59E1AB69-66C5-4E3A-9250-A8841DCCCEE3}" srcOrd="0" destOrd="0" presId="urn:microsoft.com/office/officeart/2009/layout/CircleArrowProcess"/>
    <dgm:cxn modelId="{38BB64B9-3E80-43E3-9D2A-0A10B3F34150}" srcId="{E301586F-3071-4E93-8393-4E29D63566C2}" destId="{A215AE91-24B8-4BF8-BD71-2558170C0C73}" srcOrd="0" destOrd="0" parTransId="{EC1052E9-3F80-4A39-9E4E-F70F13FB9771}" sibTransId="{A95BBE94-F648-4CF6-9181-92D3DA6A3272}"/>
    <dgm:cxn modelId="{84FA1FD0-8F72-4039-85BA-B78F2546438B}" type="presOf" srcId="{D723637E-F160-49CB-A2BB-6CCCC26836B8}" destId="{3487EA49-E793-49E6-95FB-84DD44C0AE48}" srcOrd="0" destOrd="0" presId="urn:microsoft.com/office/officeart/2009/layout/CircleArrowProcess"/>
    <dgm:cxn modelId="{A4FD26FE-B8FF-4B3B-8C0E-3BD85D9825F7}" srcId="{E301586F-3071-4E93-8393-4E29D63566C2}" destId="{D723637E-F160-49CB-A2BB-6CCCC26836B8}" srcOrd="3" destOrd="0" parTransId="{734DFF43-3BA6-4C26-B3E9-EE5D443CD802}" sibTransId="{D0C32939-EB80-423A-BA80-BB4664FA220F}"/>
    <dgm:cxn modelId="{76E6B7FD-CD16-4753-B12D-175521C3C3E9}" type="presParOf" srcId="{C8E4EB28-6ACF-40E1-8B87-C084546BB27C}" destId="{722F36D2-07E6-4F65-84CB-74B9AF12EC05}" srcOrd="0" destOrd="0" presId="urn:microsoft.com/office/officeart/2009/layout/CircleArrowProcess"/>
    <dgm:cxn modelId="{C15AC6D9-115B-4610-99E6-0C609B417067}" type="presParOf" srcId="{722F36D2-07E6-4F65-84CB-74B9AF12EC05}" destId="{F91598D1-55B5-41E9-BE71-E4CAE9C11CB3}" srcOrd="0" destOrd="0" presId="urn:microsoft.com/office/officeart/2009/layout/CircleArrowProcess"/>
    <dgm:cxn modelId="{7AF58C40-F228-4E52-BAD2-85F9E39BCE16}" type="presParOf" srcId="{C8E4EB28-6ACF-40E1-8B87-C084546BB27C}" destId="{B0FA4455-E0FA-46AC-B82B-E1A03A806DAF}" srcOrd="1" destOrd="0" presId="urn:microsoft.com/office/officeart/2009/layout/CircleArrowProcess"/>
    <dgm:cxn modelId="{BFEDF5A3-7E6B-463D-85A7-B4D12FFA9D30}" type="presParOf" srcId="{C8E4EB28-6ACF-40E1-8B87-C084546BB27C}" destId="{A23FE50F-5A79-4E6E-8687-D692D1F34BB4}" srcOrd="2" destOrd="0" presId="urn:microsoft.com/office/officeart/2009/layout/CircleArrowProcess"/>
    <dgm:cxn modelId="{16D4A4CB-48F4-4C73-B321-A7590AEDD7ED}" type="presParOf" srcId="{A23FE50F-5A79-4E6E-8687-D692D1F34BB4}" destId="{76B58D89-CE10-466F-97CC-A011A2BACB75}" srcOrd="0" destOrd="0" presId="urn:microsoft.com/office/officeart/2009/layout/CircleArrowProcess"/>
    <dgm:cxn modelId="{B3BC2F98-503C-4EEA-BAA7-48CC60AEBB46}" type="presParOf" srcId="{C8E4EB28-6ACF-40E1-8B87-C084546BB27C}" destId="{316F1A0C-4377-40EC-828A-2961C3E9144B}" srcOrd="3" destOrd="0" presId="urn:microsoft.com/office/officeart/2009/layout/CircleArrowProcess"/>
    <dgm:cxn modelId="{ED22B6FF-90DE-4B12-B7E7-C84EC32716D8}" type="presParOf" srcId="{C8E4EB28-6ACF-40E1-8B87-C084546BB27C}" destId="{47B77CCF-D505-4F5F-825C-9B6D0F095447}" srcOrd="4" destOrd="0" presId="urn:microsoft.com/office/officeart/2009/layout/CircleArrowProcess"/>
    <dgm:cxn modelId="{83195C0F-1780-409C-9868-BE92E718D90E}" type="presParOf" srcId="{47B77CCF-D505-4F5F-825C-9B6D0F095447}" destId="{8EADF2E6-A121-4459-86CE-242641E576D3}" srcOrd="0" destOrd="0" presId="urn:microsoft.com/office/officeart/2009/layout/CircleArrowProcess"/>
    <dgm:cxn modelId="{44007708-294A-4BFD-8F63-1442C71B7CEC}" type="presParOf" srcId="{C8E4EB28-6ACF-40E1-8B87-C084546BB27C}" destId="{59E1AB69-66C5-4E3A-9250-A8841DCCCEE3}" srcOrd="5" destOrd="0" presId="urn:microsoft.com/office/officeart/2009/layout/CircleArrowProcess"/>
    <dgm:cxn modelId="{7D8BFFBE-46B4-483C-9342-05113AC497DF}" type="presParOf" srcId="{C8E4EB28-6ACF-40E1-8B87-C084546BB27C}" destId="{3FC73432-63FA-4004-B64A-63AC2854D61C}" srcOrd="6" destOrd="0" presId="urn:microsoft.com/office/officeart/2009/layout/CircleArrowProcess"/>
    <dgm:cxn modelId="{BDDF54E9-4343-4C75-A680-B50633952CB4}" type="presParOf" srcId="{3FC73432-63FA-4004-B64A-63AC2854D61C}" destId="{ADD473E7-E1FF-4854-B507-96017830D79B}" srcOrd="0" destOrd="0" presId="urn:microsoft.com/office/officeart/2009/layout/CircleArrowProcess"/>
    <dgm:cxn modelId="{BD91C9E3-57B2-4A9C-8AB9-61339A16EDB0}" type="presParOf" srcId="{C8E4EB28-6ACF-40E1-8B87-C084546BB27C}" destId="{3487EA49-E793-49E6-95FB-84DD44C0AE48}" srcOrd="7" destOrd="0" presId="urn:microsoft.com/office/officeart/2009/layout/CircleArrowProcess"/>
    <dgm:cxn modelId="{9CE0657C-42E3-47A4-8F0B-3FD074393C3C}" type="presParOf" srcId="{C8E4EB28-6ACF-40E1-8B87-C084546BB27C}" destId="{4A6F6A98-A2E9-410D-8B1E-1E96A596011D}" srcOrd="8" destOrd="0" presId="urn:microsoft.com/office/officeart/2009/layout/CircleArrowProcess"/>
    <dgm:cxn modelId="{F1B9BD9A-3F8A-4AE5-8540-6226D6495292}" type="presParOf" srcId="{4A6F6A98-A2E9-410D-8B1E-1E96A596011D}" destId="{4C26E3F3-573A-46C5-8BC2-F792A6C54FE0}" srcOrd="0" destOrd="0" presId="urn:microsoft.com/office/officeart/2009/layout/CircleArrowProcess"/>
    <dgm:cxn modelId="{37AE06C8-BA4B-4996-B772-6B0B14ED4484}" type="presParOf" srcId="{C8E4EB28-6ACF-40E1-8B87-C084546BB27C}" destId="{8A4D466D-6055-4674-8F59-056D73D8BCD7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DB58F2-591F-4661-85E2-5262D44C1688}" type="doc">
      <dgm:prSet loTypeId="urn:microsoft.com/office/officeart/2005/8/layout/hProcess3" loCatId="process" qsTypeId="urn:microsoft.com/office/officeart/2005/8/quickstyle/3d3" qsCatId="3D" csTypeId="urn:microsoft.com/office/officeart/2005/8/colors/accent1_2" csCatId="accent1" phldr="1"/>
      <dgm:spPr/>
    </dgm:pt>
    <dgm:pt modelId="{6C03FE76-2D0F-4B2C-93EF-BEE03072C301}">
      <dgm:prSet phldrT="[Texto]"/>
      <dgm:spPr/>
      <dgm:t>
        <a:bodyPr/>
        <a:lstStyle/>
        <a:p>
          <a:r>
            <a:rPr lang="es-CL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Proyecto</a:t>
          </a:r>
        </a:p>
      </dgm:t>
    </dgm:pt>
    <dgm:pt modelId="{5B89C246-338E-477E-9AF5-27D0E60E3428}" type="parTrans" cxnId="{A5FECCAF-7423-4A33-AF7B-AD3F809ED16D}">
      <dgm:prSet/>
      <dgm:spPr/>
      <dgm:t>
        <a:bodyPr/>
        <a:lstStyle/>
        <a:p>
          <a:endParaRPr lang="es-CL"/>
        </a:p>
      </dgm:t>
    </dgm:pt>
    <dgm:pt modelId="{6AC80092-D057-440C-909F-4C3837C2E8D0}" type="sibTrans" cxnId="{A5FECCAF-7423-4A33-AF7B-AD3F809ED16D}">
      <dgm:prSet/>
      <dgm:spPr/>
      <dgm:t>
        <a:bodyPr/>
        <a:lstStyle/>
        <a:p>
          <a:endParaRPr lang="es-CL"/>
        </a:p>
      </dgm:t>
    </dgm:pt>
    <dgm:pt modelId="{FA5EE0E8-7F2F-4100-BAD8-03F0C9AFFEE9}" type="pres">
      <dgm:prSet presAssocID="{F8DB58F2-591F-4661-85E2-5262D44C1688}" presName="Name0" presStyleCnt="0">
        <dgm:presLayoutVars>
          <dgm:dir/>
          <dgm:animLvl val="lvl"/>
          <dgm:resizeHandles val="exact"/>
        </dgm:presLayoutVars>
      </dgm:prSet>
      <dgm:spPr/>
    </dgm:pt>
    <dgm:pt modelId="{729E1C33-F18C-4BE6-95CC-E59BF6DCB936}" type="pres">
      <dgm:prSet presAssocID="{F8DB58F2-591F-4661-85E2-5262D44C1688}" presName="dummy" presStyleCnt="0"/>
      <dgm:spPr/>
    </dgm:pt>
    <dgm:pt modelId="{B5EE28EA-051D-4674-90D5-C22211C9CA21}" type="pres">
      <dgm:prSet presAssocID="{F8DB58F2-591F-4661-85E2-5262D44C1688}" presName="linH" presStyleCnt="0"/>
      <dgm:spPr/>
    </dgm:pt>
    <dgm:pt modelId="{42933355-EACF-4908-8ED6-F538FC0289AA}" type="pres">
      <dgm:prSet presAssocID="{F8DB58F2-591F-4661-85E2-5262D44C1688}" presName="padding1" presStyleCnt="0"/>
      <dgm:spPr/>
    </dgm:pt>
    <dgm:pt modelId="{05DB6818-EE10-48E1-96B5-09408BA51728}" type="pres">
      <dgm:prSet presAssocID="{6C03FE76-2D0F-4B2C-93EF-BEE03072C301}" presName="linV" presStyleCnt="0"/>
      <dgm:spPr/>
    </dgm:pt>
    <dgm:pt modelId="{69A3E27A-7773-4ED6-BD35-1678E65E8CEB}" type="pres">
      <dgm:prSet presAssocID="{6C03FE76-2D0F-4B2C-93EF-BEE03072C301}" presName="spVertical1" presStyleCnt="0"/>
      <dgm:spPr/>
    </dgm:pt>
    <dgm:pt modelId="{C50055D2-B6F3-4DD7-814A-A6B49D848616}" type="pres">
      <dgm:prSet presAssocID="{6C03FE76-2D0F-4B2C-93EF-BEE03072C301}" presName="parTx" presStyleLbl="revTx" presStyleIdx="0" presStyleCnt="1" custLinFactNeighborX="-2729">
        <dgm:presLayoutVars>
          <dgm:chMax val="0"/>
          <dgm:chPref val="0"/>
          <dgm:bulletEnabled val="1"/>
        </dgm:presLayoutVars>
      </dgm:prSet>
      <dgm:spPr/>
    </dgm:pt>
    <dgm:pt modelId="{83A0B662-4AB3-468B-8380-C78FBC1CA7C5}" type="pres">
      <dgm:prSet presAssocID="{6C03FE76-2D0F-4B2C-93EF-BEE03072C301}" presName="spVertical2" presStyleCnt="0"/>
      <dgm:spPr/>
    </dgm:pt>
    <dgm:pt modelId="{A7E75259-213E-4437-AEB1-018F73F698F3}" type="pres">
      <dgm:prSet presAssocID="{6C03FE76-2D0F-4B2C-93EF-BEE03072C301}" presName="spVertical3" presStyleCnt="0"/>
      <dgm:spPr/>
    </dgm:pt>
    <dgm:pt modelId="{19330A67-A9A0-4542-8F81-0BE99E5E0DAC}" type="pres">
      <dgm:prSet presAssocID="{F8DB58F2-591F-4661-85E2-5262D44C1688}" presName="padding2" presStyleCnt="0"/>
      <dgm:spPr/>
    </dgm:pt>
    <dgm:pt modelId="{29D0CB99-4316-4E02-90F7-EDC75709D5D7}" type="pres">
      <dgm:prSet presAssocID="{F8DB58F2-591F-4661-85E2-5262D44C1688}" presName="negArrow" presStyleCnt="0"/>
      <dgm:spPr/>
    </dgm:pt>
    <dgm:pt modelId="{780879C4-0C9E-4DB5-A060-0658E6945FAD}" type="pres">
      <dgm:prSet presAssocID="{F8DB58F2-591F-4661-85E2-5262D44C1688}" presName="backgroundArrow" presStyleLbl="node1" presStyleIdx="0" presStyleCnt="1" custLinFactNeighborX="109"/>
      <dgm:spPr>
        <a:solidFill>
          <a:schemeClr val="tx1">
            <a:lumMod val="65000"/>
            <a:lumOff val="35000"/>
          </a:schemeClr>
        </a:solidFill>
      </dgm:spPr>
    </dgm:pt>
  </dgm:ptLst>
  <dgm:cxnLst>
    <dgm:cxn modelId="{71816B55-F0F4-406D-996E-6727884E066B}" type="presOf" srcId="{F8DB58F2-591F-4661-85E2-5262D44C1688}" destId="{FA5EE0E8-7F2F-4100-BAD8-03F0C9AFFEE9}" srcOrd="0" destOrd="0" presId="urn:microsoft.com/office/officeart/2005/8/layout/hProcess3"/>
    <dgm:cxn modelId="{0916AAA6-60DA-4C15-8600-6D1A23C3298C}" type="presOf" srcId="{6C03FE76-2D0F-4B2C-93EF-BEE03072C301}" destId="{C50055D2-B6F3-4DD7-814A-A6B49D848616}" srcOrd="0" destOrd="0" presId="urn:microsoft.com/office/officeart/2005/8/layout/hProcess3"/>
    <dgm:cxn modelId="{A5FECCAF-7423-4A33-AF7B-AD3F809ED16D}" srcId="{F8DB58F2-591F-4661-85E2-5262D44C1688}" destId="{6C03FE76-2D0F-4B2C-93EF-BEE03072C301}" srcOrd="0" destOrd="0" parTransId="{5B89C246-338E-477E-9AF5-27D0E60E3428}" sibTransId="{6AC80092-D057-440C-909F-4C3837C2E8D0}"/>
    <dgm:cxn modelId="{071E7E06-70C5-4BC5-8ADE-12F4BD3C160A}" type="presParOf" srcId="{FA5EE0E8-7F2F-4100-BAD8-03F0C9AFFEE9}" destId="{729E1C33-F18C-4BE6-95CC-E59BF6DCB936}" srcOrd="0" destOrd="0" presId="urn:microsoft.com/office/officeart/2005/8/layout/hProcess3"/>
    <dgm:cxn modelId="{4AF74DCC-0114-4DEF-BFFC-05E943804A0F}" type="presParOf" srcId="{FA5EE0E8-7F2F-4100-BAD8-03F0C9AFFEE9}" destId="{B5EE28EA-051D-4674-90D5-C22211C9CA21}" srcOrd="1" destOrd="0" presId="urn:microsoft.com/office/officeart/2005/8/layout/hProcess3"/>
    <dgm:cxn modelId="{247E91C2-1859-4391-94CD-4E7BC572E9FE}" type="presParOf" srcId="{B5EE28EA-051D-4674-90D5-C22211C9CA21}" destId="{42933355-EACF-4908-8ED6-F538FC0289AA}" srcOrd="0" destOrd="0" presId="urn:microsoft.com/office/officeart/2005/8/layout/hProcess3"/>
    <dgm:cxn modelId="{0059AA9D-CBB8-4282-B5FE-1B4F5CCAF112}" type="presParOf" srcId="{B5EE28EA-051D-4674-90D5-C22211C9CA21}" destId="{05DB6818-EE10-48E1-96B5-09408BA51728}" srcOrd="1" destOrd="0" presId="urn:microsoft.com/office/officeart/2005/8/layout/hProcess3"/>
    <dgm:cxn modelId="{EF18FABD-80ED-493D-A0AA-56E708AD7A00}" type="presParOf" srcId="{05DB6818-EE10-48E1-96B5-09408BA51728}" destId="{69A3E27A-7773-4ED6-BD35-1678E65E8CEB}" srcOrd="0" destOrd="0" presId="urn:microsoft.com/office/officeart/2005/8/layout/hProcess3"/>
    <dgm:cxn modelId="{3C3E658F-748A-4892-AE36-2E971B541F86}" type="presParOf" srcId="{05DB6818-EE10-48E1-96B5-09408BA51728}" destId="{C50055D2-B6F3-4DD7-814A-A6B49D848616}" srcOrd="1" destOrd="0" presId="urn:microsoft.com/office/officeart/2005/8/layout/hProcess3"/>
    <dgm:cxn modelId="{714CEA90-1ABA-408B-9483-3DE5C8221697}" type="presParOf" srcId="{05DB6818-EE10-48E1-96B5-09408BA51728}" destId="{83A0B662-4AB3-468B-8380-C78FBC1CA7C5}" srcOrd="2" destOrd="0" presId="urn:microsoft.com/office/officeart/2005/8/layout/hProcess3"/>
    <dgm:cxn modelId="{5E6EFA13-F974-4472-83EE-942873189B50}" type="presParOf" srcId="{05DB6818-EE10-48E1-96B5-09408BA51728}" destId="{A7E75259-213E-4437-AEB1-018F73F698F3}" srcOrd="3" destOrd="0" presId="urn:microsoft.com/office/officeart/2005/8/layout/hProcess3"/>
    <dgm:cxn modelId="{108E3E53-F791-4246-9E95-ABABAC4BDFC2}" type="presParOf" srcId="{B5EE28EA-051D-4674-90D5-C22211C9CA21}" destId="{19330A67-A9A0-4542-8F81-0BE99E5E0DAC}" srcOrd="2" destOrd="0" presId="urn:microsoft.com/office/officeart/2005/8/layout/hProcess3"/>
    <dgm:cxn modelId="{59B6BAB9-839E-4821-9801-F4295335CF2E}" type="presParOf" srcId="{B5EE28EA-051D-4674-90D5-C22211C9CA21}" destId="{29D0CB99-4316-4E02-90F7-EDC75709D5D7}" srcOrd="3" destOrd="0" presId="urn:microsoft.com/office/officeart/2005/8/layout/hProcess3"/>
    <dgm:cxn modelId="{178B7226-E12F-49D2-B3BF-11B0CA84BFFE}" type="presParOf" srcId="{B5EE28EA-051D-4674-90D5-C22211C9CA21}" destId="{780879C4-0C9E-4DB5-A060-0658E6945FA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0150F3-7105-43F9-8BE3-5FF4171884C8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71E80B2D-B81B-4A95-8CBD-0E724DC4D03B}">
      <dgm:prSet phldrT="[Texto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s-CL" sz="1600" b="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rPr>
            <a:t>Estudio del dominio y captura de requisitos</a:t>
          </a:r>
        </a:p>
      </dgm:t>
    </dgm:pt>
    <dgm:pt modelId="{A12BEF3C-4407-4A90-A43C-FADC7EC57CF4}" type="parTrans" cxnId="{7D0CBA83-D9F2-490A-982D-D37E40245121}">
      <dgm:prSet/>
      <dgm:spPr/>
      <dgm:t>
        <a:bodyPr/>
        <a:lstStyle/>
        <a:p>
          <a:endParaRPr lang="es-CL"/>
        </a:p>
      </dgm:t>
    </dgm:pt>
    <dgm:pt modelId="{25EF1F14-6990-4310-A22F-6342DBBFDA6B}" type="sibTrans" cxnId="{7D0CBA83-D9F2-490A-982D-D37E40245121}">
      <dgm:prSet/>
      <dgm:spPr/>
      <dgm:t>
        <a:bodyPr/>
        <a:lstStyle/>
        <a:p>
          <a:endParaRPr lang="es-CL"/>
        </a:p>
      </dgm:t>
    </dgm:pt>
    <dgm:pt modelId="{DBDD6748-0DDB-45C1-A3AF-61F954084979}" type="pres">
      <dgm:prSet presAssocID="{F90150F3-7105-43F9-8BE3-5FF4171884C8}" presName="Name0" presStyleCnt="0">
        <dgm:presLayoutVars>
          <dgm:dir/>
          <dgm:animLvl val="lvl"/>
          <dgm:resizeHandles val="exact"/>
        </dgm:presLayoutVars>
      </dgm:prSet>
      <dgm:spPr/>
    </dgm:pt>
    <dgm:pt modelId="{80BD3739-FE9E-427F-A5C9-13493E995E70}" type="pres">
      <dgm:prSet presAssocID="{71E80B2D-B81B-4A95-8CBD-0E724DC4D03B}" presName="parTxOnly" presStyleLbl="node1" presStyleIdx="0" presStyleCnt="1" custLinFactNeighborY="3429">
        <dgm:presLayoutVars>
          <dgm:chMax val="0"/>
          <dgm:chPref val="0"/>
          <dgm:bulletEnabled val="1"/>
        </dgm:presLayoutVars>
      </dgm:prSet>
      <dgm:spPr/>
    </dgm:pt>
  </dgm:ptLst>
  <dgm:cxnLst>
    <dgm:cxn modelId="{7D0CBA83-D9F2-490A-982D-D37E40245121}" srcId="{F90150F3-7105-43F9-8BE3-5FF4171884C8}" destId="{71E80B2D-B81B-4A95-8CBD-0E724DC4D03B}" srcOrd="0" destOrd="0" parTransId="{A12BEF3C-4407-4A90-A43C-FADC7EC57CF4}" sibTransId="{25EF1F14-6990-4310-A22F-6342DBBFDA6B}"/>
    <dgm:cxn modelId="{23609FD3-FFC6-4687-BB4A-4B909860FE9D}" type="presOf" srcId="{F90150F3-7105-43F9-8BE3-5FF4171884C8}" destId="{DBDD6748-0DDB-45C1-A3AF-61F954084979}" srcOrd="0" destOrd="0" presId="urn:microsoft.com/office/officeart/2005/8/layout/chevron1"/>
    <dgm:cxn modelId="{B25334E8-FDB4-4CBB-9802-5DA7A5A47EB0}" type="presOf" srcId="{71E80B2D-B81B-4A95-8CBD-0E724DC4D03B}" destId="{80BD3739-FE9E-427F-A5C9-13493E995E70}" srcOrd="0" destOrd="0" presId="urn:microsoft.com/office/officeart/2005/8/layout/chevron1"/>
    <dgm:cxn modelId="{35773697-1A86-4940-8413-D3195EA23B40}" type="presParOf" srcId="{DBDD6748-0DDB-45C1-A3AF-61F954084979}" destId="{80BD3739-FE9E-427F-A5C9-13493E995E7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150F3-7105-43F9-8BE3-5FF4171884C8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71E80B2D-B81B-4A95-8CBD-0E724DC4D03B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CL" sz="1600" b="0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Entrega del producto y puesta en marcha</a:t>
          </a:r>
        </a:p>
      </dgm:t>
    </dgm:pt>
    <dgm:pt modelId="{A12BEF3C-4407-4A90-A43C-FADC7EC57CF4}" type="parTrans" cxnId="{7D0CBA83-D9F2-490A-982D-D37E40245121}">
      <dgm:prSet/>
      <dgm:spPr/>
      <dgm:t>
        <a:bodyPr/>
        <a:lstStyle/>
        <a:p>
          <a:endParaRPr lang="es-CL"/>
        </a:p>
      </dgm:t>
    </dgm:pt>
    <dgm:pt modelId="{25EF1F14-6990-4310-A22F-6342DBBFDA6B}" type="sibTrans" cxnId="{7D0CBA83-D9F2-490A-982D-D37E40245121}">
      <dgm:prSet/>
      <dgm:spPr/>
      <dgm:t>
        <a:bodyPr/>
        <a:lstStyle/>
        <a:p>
          <a:endParaRPr lang="es-CL"/>
        </a:p>
      </dgm:t>
    </dgm:pt>
    <dgm:pt modelId="{DBDD6748-0DDB-45C1-A3AF-61F954084979}" type="pres">
      <dgm:prSet presAssocID="{F90150F3-7105-43F9-8BE3-5FF4171884C8}" presName="Name0" presStyleCnt="0">
        <dgm:presLayoutVars>
          <dgm:dir/>
          <dgm:animLvl val="lvl"/>
          <dgm:resizeHandles val="exact"/>
        </dgm:presLayoutVars>
      </dgm:prSet>
      <dgm:spPr/>
    </dgm:pt>
    <dgm:pt modelId="{80BD3739-FE9E-427F-A5C9-13493E995E70}" type="pres">
      <dgm:prSet presAssocID="{71E80B2D-B81B-4A95-8CBD-0E724DC4D03B}" presName="parTxOnly" presStyleLbl="node1" presStyleIdx="0" presStyleCnt="1" custLinFactX="-100000" custLinFactNeighborX="-133419">
        <dgm:presLayoutVars>
          <dgm:chMax val="0"/>
          <dgm:chPref val="0"/>
          <dgm:bulletEnabled val="1"/>
        </dgm:presLayoutVars>
      </dgm:prSet>
      <dgm:spPr/>
    </dgm:pt>
  </dgm:ptLst>
  <dgm:cxnLst>
    <dgm:cxn modelId="{7D0CBA83-D9F2-490A-982D-D37E40245121}" srcId="{F90150F3-7105-43F9-8BE3-5FF4171884C8}" destId="{71E80B2D-B81B-4A95-8CBD-0E724DC4D03B}" srcOrd="0" destOrd="0" parTransId="{A12BEF3C-4407-4A90-A43C-FADC7EC57CF4}" sibTransId="{25EF1F14-6990-4310-A22F-6342DBBFDA6B}"/>
    <dgm:cxn modelId="{23609FD3-FFC6-4687-BB4A-4B909860FE9D}" type="presOf" srcId="{F90150F3-7105-43F9-8BE3-5FF4171884C8}" destId="{DBDD6748-0DDB-45C1-A3AF-61F954084979}" srcOrd="0" destOrd="0" presId="urn:microsoft.com/office/officeart/2005/8/layout/chevron1"/>
    <dgm:cxn modelId="{B25334E8-FDB4-4CBB-9802-5DA7A5A47EB0}" type="presOf" srcId="{71E80B2D-B81B-4A95-8CBD-0E724DC4D03B}" destId="{80BD3739-FE9E-427F-A5C9-13493E995E70}" srcOrd="0" destOrd="0" presId="urn:microsoft.com/office/officeart/2005/8/layout/chevron1"/>
    <dgm:cxn modelId="{35773697-1A86-4940-8413-D3195EA23B40}" type="presParOf" srcId="{DBDD6748-0DDB-45C1-A3AF-61F954084979}" destId="{80BD3739-FE9E-427F-A5C9-13493E995E7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15A28-9F5B-4032-A8CE-26F6AAB71DC2}">
      <dsp:nvSpPr>
        <dsp:cNvPr id="0" name=""/>
        <dsp:cNvSpPr/>
      </dsp:nvSpPr>
      <dsp:spPr>
        <a:xfrm>
          <a:off x="462291" y="340073"/>
          <a:ext cx="3570774" cy="35707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6200" kern="1200" dirty="0"/>
        </a:p>
      </dsp:txBody>
      <dsp:txXfrm>
        <a:off x="1057420" y="935202"/>
        <a:ext cx="2380516" cy="2380516"/>
      </dsp:txXfrm>
    </dsp:sp>
    <dsp:sp modelId="{75ED0553-45B1-4C97-A60E-6834C3664A20}">
      <dsp:nvSpPr>
        <dsp:cNvPr id="0" name=""/>
        <dsp:cNvSpPr/>
      </dsp:nvSpPr>
      <dsp:spPr>
        <a:xfrm>
          <a:off x="259243" y="118935"/>
          <a:ext cx="4012870" cy="4012870"/>
        </a:xfrm>
        <a:prstGeom prst="circularArrow">
          <a:avLst>
            <a:gd name="adj1" fmla="val 5085"/>
            <a:gd name="adj2" fmla="val 327528"/>
            <a:gd name="adj3" fmla="val 15837812"/>
            <a:gd name="adj4" fmla="val 16234659"/>
            <a:gd name="adj5" fmla="val 59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15A28-9F5B-4032-A8CE-26F6AAB71DC2}">
      <dsp:nvSpPr>
        <dsp:cNvPr id="0" name=""/>
        <dsp:cNvSpPr/>
      </dsp:nvSpPr>
      <dsp:spPr>
        <a:xfrm>
          <a:off x="292297" y="258220"/>
          <a:ext cx="2711320" cy="2711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4700" kern="1200" dirty="0"/>
        </a:p>
      </dsp:txBody>
      <dsp:txXfrm>
        <a:off x="744184" y="710107"/>
        <a:ext cx="1807546" cy="1807546"/>
      </dsp:txXfrm>
    </dsp:sp>
    <dsp:sp modelId="{75ED0553-45B1-4C97-A60E-6834C3664A20}">
      <dsp:nvSpPr>
        <dsp:cNvPr id="0" name=""/>
        <dsp:cNvSpPr/>
      </dsp:nvSpPr>
      <dsp:spPr>
        <a:xfrm>
          <a:off x="115853" y="90257"/>
          <a:ext cx="3047007" cy="3047007"/>
        </a:xfrm>
        <a:prstGeom prst="circularArrow">
          <a:avLst>
            <a:gd name="adj1" fmla="val 5085"/>
            <a:gd name="adj2" fmla="val 327528"/>
            <a:gd name="adj3" fmla="val 15826825"/>
            <a:gd name="adj4" fmla="val 16245647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15A28-9F5B-4032-A8CE-26F6AAB71DC2}">
      <dsp:nvSpPr>
        <dsp:cNvPr id="0" name=""/>
        <dsp:cNvSpPr/>
      </dsp:nvSpPr>
      <dsp:spPr>
        <a:xfrm>
          <a:off x="358803" y="176243"/>
          <a:ext cx="1850556" cy="185055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0" kern="1200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rPr>
            <a:t>Fases</a:t>
          </a:r>
        </a:p>
      </dsp:txBody>
      <dsp:txXfrm>
        <a:off x="667229" y="484669"/>
        <a:ext cx="1233704" cy="1233704"/>
      </dsp:txXfrm>
    </dsp:sp>
    <dsp:sp modelId="{75ED0553-45B1-4C97-A60E-6834C3664A20}">
      <dsp:nvSpPr>
        <dsp:cNvPr id="0" name=""/>
        <dsp:cNvSpPr/>
      </dsp:nvSpPr>
      <dsp:spPr>
        <a:xfrm>
          <a:off x="262244" y="61510"/>
          <a:ext cx="2079673" cy="2079673"/>
        </a:xfrm>
        <a:prstGeom prst="circularArrow">
          <a:avLst>
            <a:gd name="adj1" fmla="val 5085"/>
            <a:gd name="adj2" fmla="val 327528"/>
            <a:gd name="adj3" fmla="val 15805591"/>
            <a:gd name="adj4" fmla="val 16266881"/>
            <a:gd name="adj5" fmla="val 5932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98D1-55B5-41E9-BE71-E4CAE9C11CB3}">
      <dsp:nvSpPr>
        <dsp:cNvPr id="0" name=""/>
        <dsp:cNvSpPr/>
      </dsp:nvSpPr>
      <dsp:spPr>
        <a:xfrm rot="18312373">
          <a:off x="-9329" y="558816"/>
          <a:ext cx="1632069" cy="16321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FA4455-E0FA-46AC-B82B-E1A03A806DAF}">
      <dsp:nvSpPr>
        <dsp:cNvPr id="0" name=""/>
        <dsp:cNvSpPr/>
      </dsp:nvSpPr>
      <dsp:spPr>
        <a:xfrm>
          <a:off x="337136" y="1110555"/>
          <a:ext cx="910787" cy="45519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latin typeface="Arial" panose="020B0604020202020204" pitchFamily="34" charset="0"/>
              <a:cs typeface="Arial" panose="020B0604020202020204" pitchFamily="34" charset="0"/>
            </a:rPr>
            <a:t>Requisito</a:t>
          </a:r>
        </a:p>
      </dsp:txBody>
      <dsp:txXfrm>
        <a:off x="337136" y="1110555"/>
        <a:ext cx="910787" cy="455190"/>
      </dsp:txXfrm>
    </dsp:sp>
    <dsp:sp modelId="{76B58D89-CE10-466F-97CC-A011A2BACB75}">
      <dsp:nvSpPr>
        <dsp:cNvPr id="0" name=""/>
        <dsp:cNvSpPr/>
      </dsp:nvSpPr>
      <dsp:spPr>
        <a:xfrm rot="18207043">
          <a:off x="527312" y="1467017"/>
          <a:ext cx="1632069" cy="16321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6F1A0C-4377-40EC-828A-2961C3E9144B}">
      <dsp:nvSpPr>
        <dsp:cNvPr id="0" name=""/>
        <dsp:cNvSpPr/>
      </dsp:nvSpPr>
      <dsp:spPr>
        <a:xfrm>
          <a:off x="762025" y="2046683"/>
          <a:ext cx="910787" cy="45519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latin typeface="Arial" panose="020B0604020202020204" pitchFamily="34" charset="0"/>
              <a:cs typeface="Arial" panose="020B0604020202020204" pitchFamily="34" charset="0"/>
            </a:rPr>
            <a:t>Diseño</a:t>
          </a:r>
        </a:p>
      </dsp:txBody>
      <dsp:txXfrm>
        <a:off x="762025" y="2046683"/>
        <a:ext cx="910787" cy="455190"/>
      </dsp:txXfrm>
    </dsp:sp>
    <dsp:sp modelId="{8EADF2E6-A121-4459-86CE-242641E576D3}">
      <dsp:nvSpPr>
        <dsp:cNvPr id="0" name=""/>
        <dsp:cNvSpPr/>
      </dsp:nvSpPr>
      <dsp:spPr>
        <a:xfrm rot="18264365">
          <a:off x="1566008" y="1634568"/>
          <a:ext cx="1632069" cy="16321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E1AB69-66C5-4E3A-9250-A8841DCCCEE3}">
      <dsp:nvSpPr>
        <dsp:cNvPr id="0" name=""/>
        <dsp:cNvSpPr/>
      </dsp:nvSpPr>
      <dsp:spPr>
        <a:xfrm>
          <a:off x="1891940" y="2139522"/>
          <a:ext cx="910787" cy="45519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sp:txBody>
      <dsp:txXfrm>
        <a:off x="1891940" y="2139522"/>
        <a:ext cx="910787" cy="455190"/>
      </dsp:txXfrm>
    </dsp:sp>
    <dsp:sp modelId="{ADD473E7-E1FF-4854-B507-96017830D79B}">
      <dsp:nvSpPr>
        <dsp:cNvPr id="0" name=""/>
        <dsp:cNvSpPr/>
      </dsp:nvSpPr>
      <dsp:spPr>
        <a:xfrm rot="18154282">
          <a:off x="2114777" y="2545623"/>
          <a:ext cx="1632069" cy="16321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87EA49-E793-49E6-95FB-84DD44C0AE48}">
      <dsp:nvSpPr>
        <dsp:cNvPr id="0" name=""/>
        <dsp:cNvSpPr/>
      </dsp:nvSpPr>
      <dsp:spPr>
        <a:xfrm>
          <a:off x="2397881" y="3066337"/>
          <a:ext cx="910787" cy="45519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latin typeface="Arial" panose="020B0604020202020204" pitchFamily="34" charset="0"/>
              <a:cs typeface="Arial" panose="020B0604020202020204" pitchFamily="34" charset="0"/>
            </a:rPr>
            <a:t>Construcción</a:t>
          </a:r>
        </a:p>
      </dsp:txBody>
      <dsp:txXfrm>
        <a:off x="2397881" y="3066337"/>
        <a:ext cx="910787" cy="455190"/>
      </dsp:txXfrm>
    </dsp:sp>
    <dsp:sp modelId="{4C26E3F3-573A-46C5-8BC2-F792A6C54FE0}">
      <dsp:nvSpPr>
        <dsp:cNvPr id="0" name=""/>
        <dsp:cNvSpPr/>
      </dsp:nvSpPr>
      <dsp:spPr>
        <a:xfrm rot="18202825">
          <a:off x="3283574" y="2804357"/>
          <a:ext cx="1402153" cy="140297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4D466D-6055-4674-8F59-056D73D8BCD7}">
      <dsp:nvSpPr>
        <dsp:cNvPr id="0" name=""/>
        <dsp:cNvSpPr/>
      </dsp:nvSpPr>
      <dsp:spPr>
        <a:xfrm>
          <a:off x="3516712" y="3269349"/>
          <a:ext cx="910787" cy="45519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latin typeface="Arial" panose="020B0604020202020204" pitchFamily="34" charset="0"/>
              <a:cs typeface="Arial" panose="020B0604020202020204" pitchFamily="34" charset="0"/>
            </a:rPr>
            <a:t>Pruebas</a:t>
          </a:r>
        </a:p>
      </dsp:txBody>
      <dsp:txXfrm>
        <a:off x="3516712" y="3269349"/>
        <a:ext cx="910787" cy="4551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879C4-0C9E-4DB5-A060-0658E6945FAD}">
      <dsp:nvSpPr>
        <dsp:cNvPr id="0" name=""/>
        <dsp:cNvSpPr/>
      </dsp:nvSpPr>
      <dsp:spPr>
        <a:xfrm>
          <a:off x="0" y="31273"/>
          <a:ext cx="8128000" cy="1296000"/>
        </a:xfrm>
        <a:prstGeom prst="rightArrow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055D2-B6F3-4DD7-814A-A6B49D848616}">
      <dsp:nvSpPr>
        <dsp:cNvPr id="0" name=""/>
        <dsp:cNvSpPr/>
      </dsp:nvSpPr>
      <dsp:spPr>
        <a:xfrm>
          <a:off x="457814" y="355273"/>
          <a:ext cx="7135812" cy="6480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Proyecto</a:t>
          </a:r>
        </a:p>
      </dsp:txBody>
      <dsp:txXfrm>
        <a:off x="457814" y="355273"/>
        <a:ext cx="7135812" cy="64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D3739-FE9E-427F-A5C9-13493E995E70}">
      <dsp:nvSpPr>
        <dsp:cNvPr id="0" name=""/>
        <dsp:cNvSpPr/>
      </dsp:nvSpPr>
      <dsp:spPr>
        <a:xfrm>
          <a:off x="1017" y="468907"/>
          <a:ext cx="2081956" cy="832782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0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rPr>
            <a:t>Estudio del dominio y captura de requisitos</a:t>
          </a:r>
        </a:p>
      </dsp:txBody>
      <dsp:txXfrm>
        <a:off x="417408" y="468907"/>
        <a:ext cx="1249174" cy="8327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D3739-FE9E-427F-A5C9-13493E995E70}">
      <dsp:nvSpPr>
        <dsp:cNvPr id="0" name=""/>
        <dsp:cNvSpPr/>
      </dsp:nvSpPr>
      <dsp:spPr>
        <a:xfrm>
          <a:off x="0" y="440351"/>
          <a:ext cx="2081956" cy="832782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0" kern="1200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Entrega del producto y puesta en marcha</a:t>
          </a:r>
        </a:p>
      </dsp:txBody>
      <dsp:txXfrm>
        <a:off x="416391" y="440351"/>
        <a:ext cx="1249174" cy="83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FAE9E-70E8-40A7-B57D-654F3F43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FE0A4E-BE34-4EB0-B488-FF1E8D643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9363F-2599-43D8-977A-6C9B7136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0A375-3B44-4961-8B31-2F618327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E6D81-1F91-40E8-A310-B0E8A930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51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00395-7DCF-49FA-9450-B75C6BB9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418D1-0952-40FC-AD91-E8DC12DE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6779C-B2C6-46E6-89A1-0F093299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4B614-CE4D-43E8-9808-AA05B8EB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64F61-502E-44E3-93EE-02B24A1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1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52163C-F7B9-456B-BFDC-972040021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230B65-1AAE-40C1-B877-3C8FB30E9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231CD-E496-4EE9-80DB-1DB3843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47668-A417-40E6-88DA-CBD81F36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CB3F1-4704-45B4-AC97-5C9F501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8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E926C-3653-4147-8D53-40BAB1B4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C195C-319D-4C4B-95EC-C534D996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C5E71-15B8-4A9E-B8D0-A0BC972C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8AAF9-0488-42F3-907C-87D4C4A8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F00B3-27D3-45AF-9CCC-D7975AF4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9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CA5CC-DA08-4A0D-9BDB-ED252CFB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7FF3A-9CF7-43AB-A66A-C75DD4E5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D9BA8-5D3C-48FB-85B8-39E348BF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D9016-8572-484C-B677-CA62B931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9B072-023D-4524-9CF8-977EB232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485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EC55C-9BBE-42F1-B0A1-9844AD3E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293BB-0027-43D1-860F-B3050066E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3C338-CC1D-4A58-BF03-10C7D50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97E8D-2194-43C3-A95C-530F79F9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1B7D6-881F-48C7-B4F0-8ACD4025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4AC7D2-5E6B-4D0E-BE20-2278B087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7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8A98-C23D-4946-A9C5-B43A972D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58A211-47E2-4A6F-93EC-344FC113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CE389A-6B97-4B0F-83FB-13DA7EFC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B3EBFC-28CD-45E3-9D0D-5761A096D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5F9AF6-794B-40A6-ACA7-820ED2DE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510BFA-35ED-4846-879E-AC8B08FF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7465DC-6ECA-45D6-BC30-DE974D4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C7820D-6041-4D34-9B3A-E713657A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647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183EC-4ED9-4A1C-9AD7-46F4CBBF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1C504D-5617-4B5A-B730-D03D8A5B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8C45-FD56-4B70-91BA-AB8D0CA2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465C30-1A65-4C6B-8A62-38433533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8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F64C-A8EE-4EC4-AEC5-CC217C31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C33DD-6F27-42D6-84B9-C95D1ECB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92C9A2-0A53-426D-A2FC-7B0A6914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19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1C89-7DF6-4866-BE79-2AEF77CC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058BD-9CE6-44CC-B52B-782E787B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5F056-60EB-4A04-9B81-95B6861D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6F8F2D-3153-40E5-8C25-7C985D05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A7DB6-D788-49F3-97EF-7DA1CC72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948509-080A-44E2-85EC-AF963425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99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EB7-119C-47B4-898E-224F8451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2C22CC-311E-4D3B-980C-AA425AB22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48D2B0-EAC5-43EA-B0BE-EFE94586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F3687-91BC-4813-99F0-8425B7F1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AFF8B2-29D7-45F6-8134-50CAB111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229ED9-9A5B-4E90-BA15-AE8AD731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3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46E837-9420-4348-A946-8B14C72C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4F1CB2-AD7E-40D4-9254-83B1AE0A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9543A-04FF-45D2-80B7-225528B74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962A-4300-485A-8DC4-649BAF8D07EE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53E7D-E9AE-49E3-A1A0-94F68389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E3F22-B3EB-4B82-87C5-8E0841BA3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2CFB-C4DF-4B10-B559-B9E177FAEB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560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cadillo: ovalado 28">
            <a:extLst>
              <a:ext uri="{FF2B5EF4-FFF2-40B4-BE49-F238E27FC236}">
                <a16:creationId xmlns:a16="http://schemas.microsoft.com/office/drawing/2014/main" id="{F043E700-034A-46DE-AB4B-B0A57C6145D6}"/>
              </a:ext>
            </a:extLst>
          </p:cNvPr>
          <p:cNvSpPr/>
          <p:nvPr/>
        </p:nvSpPr>
        <p:spPr>
          <a:xfrm rot="2140488">
            <a:off x="6737459" y="787485"/>
            <a:ext cx="5703525" cy="2579667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3363B63C-CA63-4D9C-A9AF-5B7F090EA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633048"/>
              </p:ext>
            </p:extLst>
          </p:nvPr>
        </p:nvGraphicFramePr>
        <p:xfrm>
          <a:off x="2535775" y="1651835"/>
          <a:ext cx="4495357" cy="425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9C5AE0A7-416C-4682-ADC4-54451BA6E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712822"/>
              </p:ext>
            </p:extLst>
          </p:nvPr>
        </p:nvGraphicFramePr>
        <p:xfrm>
          <a:off x="3158168" y="2152121"/>
          <a:ext cx="3295915" cy="322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387C2375-C614-47AC-B861-D9ECC1A12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922774"/>
              </p:ext>
            </p:extLst>
          </p:nvPr>
        </p:nvGraphicFramePr>
        <p:xfrm>
          <a:off x="3477547" y="2681911"/>
          <a:ext cx="2568163" cy="220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BE8B5F1-D66F-4123-B2E5-011E9C6CDF54}"/>
              </a:ext>
            </a:extLst>
          </p:cNvPr>
          <p:cNvSpPr/>
          <p:nvPr/>
        </p:nvSpPr>
        <p:spPr>
          <a:xfrm rot="21277429">
            <a:off x="4136597" y="4438848"/>
            <a:ext cx="1482986" cy="69871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08762"/>
              </a:avLst>
            </a:prstTxWarp>
            <a:spAutoFit/>
          </a:bodyPr>
          <a:lstStyle/>
          <a:p>
            <a:pPr algn="ctr"/>
            <a:r>
              <a:rPr lang="es-ES" dirty="0">
                <a:ln w="0" cap="flat">
                  <a:solidFill>
                    <a:schemeClr val="tx1"/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Iteraciones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F10C80-B6B8-43C2-AEBF-60347C750A78}"/>
              </a:ext>
            </a:extLst>
          </p:cNvPr>
          <p:cNvSpPr/>
          <p:nvPr/>
        </p:nvSpPr>
        <p:spPr>
          <a:xfrm rot="21398140">
            <a:off x="4284186" y="5212323"/>
            <a:ext cx="1043877" cy="3693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969460"/>
              </a:avLst>
            </a:prstTxWarp>
            <a:spAutoFit/>
          </a:bodyPr>
          <a:lstStyle/>
          <a:p>
            <a:pPr algn="ctr"/>
            <a:r>
              <a:rPr lang="es-ES" dirty="0">
                <a:ln w="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Entrega</a:t>
            </a: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45A9B7E3-BE66-495E-AD7E-4648C48FA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258883"/>
              </p:ext>
            </p:extLst>
          </p:nvPr>
        </p:nvGraphicFramePr>
        <p:xfrm>
          <a:off x="7160567" y="-480200"/>
          <a:ext cx="4946244" cy="5268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0BF1A5A8-A78C-4302-9006-493BF0566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980929"/>
              </p:ext>
            </p:extLst>
          </p:nvPr>
        </p:nvGraphicFramePr>
        <p:xfrm>
          <a:off x="804158" y="5474648"/>
          <a:ext cx="8128000" cy="135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F77C67E6-AA53-4D8B-A2DA-FE459EC68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087168"/>
              </p:ext>
            </p:extLst>
          </p:nvPr>
        </p:nvGraphicFramePr>
        <p:xfrm>
          <a:off x="804158" y="2830725"/>
          <a:ext cx="2083992" cy="1713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6E95B048-186A-4532-B563-6FE1AA8B8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559889"/>
              </p:ext>
            </p:extLst>
          </p:nvPr>
        </p:nvGraphicFramePr>
        <p:xfrm>
          <a:off x="6696030" y="2887874"/>
          <a:ext cx="2083992" cy="1713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254071D-7015-456E-BB27-7BCDB73831A3}"/>
              </a:ext>
            </a:extLst>
          </p:cNvPr>
          <p:cNvCxnSpPr>
            <a:cxnSpLocks/>
          </p:cNvCxnSpPr>
          <p:nvPr/>
        </p:nvCxnSpPr>
        <p:spPr>
          <a:xfrm flipV="1">
            <a:off x="4878090" y="2701028"/>
            <a:ext cx="2775435" cy="9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27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366</TotalTime>
  <Words>23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Yorch Sepúlveda Manriquez</dc:creator>
  <cp:lastModifiedBy>Yorch Sepúlveda Manriquez</cp:lastModifiedBy>
  <cp:revision>18</cp:revision>
  <dcterms:created xsi:type="dcterms:W3CDTF">2019-04-30T00:56:27Z</dcterms:created>
  <dcterms:modified xsi:type="dcterms:W3CDTF">2019-04-30T07:04:07Z</dcterms:modified>
</cp:coreProperties>
</file>