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3"/>
  </p:notesMasterIdLst>
  <p:sldIdLst>
    <p:sldId id="256" r:id="rId2"/>
    <p:sldId id="257" r:id="rId3"/>
    <p:sldId id="275" r:id="rId4"/>
    <p:sldId id="278" r:id="rId5"/>
    <p:sldId id="259" r:id="rId6"/>
    <p:sldId id="272" r:id="rId7"/>
    <p:sldId id="273" r:id="rId8"/>
    <p:sldId id="260" r:id="rId9"/>
    <p:sldId id="261" r:id="rId10"/>
    <p:sldId id="266" r:id="rId11"/>
    <p:sldId id="267" r:id="rId12"/>
    <p:sldId id="268" r:id="rId13"/>
    <p:sldId id="269" r:id="rId14"/>
    <p:sldId id="262" r:id="rId15"/>
    <p:sldId id="277" r:id="rId16"/>
    <p:sldId id="271" r:id="rId17"/>
    <p:sldId id="263" r:id="rId18"/>
    <p:sldId id="264" r:id="rId19"/>
    <p:sldId id="265" r:id="rId20"/>
    <p:sldId id="270"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76" d="100"/>
          <a:sy n="76" d="100"/>
        </p:scale>
        <p:origin x="25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ata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67.png"/><Relationship Id="rId7" Type="http://schemas.openxmlformats.org/officeDocument/2006/relationships/image" Target="../media/image15.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69.svg"/><Relationship Id="rId5" Type="http://schemas.openxmlformats.org/officeDocument/2006/relationships/image" Target="../media/image33.png"/><Relationship Id="rId10" Type="http://schemas.openxmlformats.org/officeDocument/2006/relationships/image" Target="../media/image71.svg"/><Relationship Id="rId4" Type="http://schemas.openxmlformats.org/officeDocument/2006/relationships/image" Target="../media/image68.svg"/><Relationship Id="rId9" Type="http://schemas.openxmlformats.org/officeDocument/2006/relationships/image" Target="../media/image70.png"/></Relationships>
</file>

<file path=ppt/diagrams/_rels/data8.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svg"/><Relationship Id="rId1" Type="http://schemas.openxmlformats.org/officeDocument/2006/relationships/image" Target="../media/image19.png"/><Relationship Id="rId6" Type="http://schemas.openxmlformats.org/officeDocument/2006/relationships/image" Target="../media/image18.svg"/><Relationship Id="rId5" Type="http://schemas.openxmlformats.org/officeDocument/2006/relationships/image" Target="../media/image21.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svg"/><Relationship Id="rId1"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7.png"/><Relationship Id="rId1" Type="http://schemas.openxmlformats.org/officeDocument/2006/relationships/image" Target="../media/image1.jpeg"/><Relationship Id="rId6" Type="http://schemas.openxmlformats.org/officeDocument/2006/relationships/image" Target="../media/image39.png"/><Relationship Id="rId5" Type="http://schemas.openxmlformats.org/officeDocument/2006/relationships/image" Target="../media/image34.svg"/><Relationship Id="rId4"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1.svg"/><Relationship Id="rId1" Type="http://schemas.openxmlformats.org/officeDocument/2006/relationships/image" Target="../media/image46.png"/><Relationship Id="rId6" Type="http://schemas.openxmlformats.org/officeDocument/2006/relationships/image" Target="../media/image45.svg"/><Relationship Id="rId5" Type="http://schemas.openxmlformats.org/officeDocument/2006/relationships/image" Target="../media/image48.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60.png"/><Relationship Id="rId7" Type="http://schemas.openxmlformats.org/officeDocument/2006/relationships/image" Target="../media/image28.png"/><Relationship Id="rId2" Type="http://schemas.openxmlformats.org/officeDocument/2006/relationships/image" Target="../media/image50.svg"/><Relationship Id="rId1" Type="http://schemas.openxmlformats.org/officeDocument/2006/relationships/image" Target="../media/image59.png"/><Relationship Id="rId6" Type="http://schemas.openxmlformats.org/officeDocument/2006/relationships/image" Target="../media/image54.svg"/><Relationship Id="rId5" Type="http://schemas.openxmlformats.org/officeDocument/2006/relationships/image" Target="../media/image61.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62.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3.png"/><Relationship Id="rId7" Type="http://schemas.openxmlformats.org/officeDocument/2006/relationships/image" Target="../media/image20.png"/><Relationship Id="rId2" Type="http://schemas.openxmlformats.org/officeDocument/2006/relationships/image" Target="../media/image66.svg"/><Relationship Id="rId1" Type="http://schemas.openxmlformats.org/officeDocument/2006/relationships/image" Target="../media/image72.png"/><Relationship Id="rId6" Type="http://schemas.openxmlformats.org/officeDocument/2006/relationships/image" Target="../media/image69.svg"/><Relationship Id="rId5" Type="http://schemas.openxmlformats.org/officeDocument/2006/relationships/image" Target="../media/image38.png"/><Relationship Id="rId10" Type="http://schemas.openxmlformats.org/officeDocument/2006/relationships/image" Target="../media/image71.svg"/><Relationship Id="rId4" Type="http://schemas.openxmlformats.org/officeDocument/2006/relationships/image" Target="../media/image68.svg"/><Relationship Id="rId9" Type="http://schemas.openxmlformats.org/officeDocument/2006/relationships/image" Target="../media/image74.png"/></Relationships>
</file>

<file path=ppt/diagrams/_rels/drawing8.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86.png"/><Relationship Id="rId7" Type="http://schemas.openxmlformats.org/officeDocument/2006/relationships/image" Target="../media/image88.png"/><Relationship Id="rId2" Type="http://schemas.openxmlformats.org/officeDocument/2006/relationships/image" Target="../media/image76.svg"/><Relationship Id="rId1" Type="http://schemas.openxmlformats.org/officeDocument/2006/relationships/image" Target="../media/image85.png"/><Relationship Id="rId6" Type="http://schemas.openxmlformats.org/officeDocument/2006/relationships/image" Target="../media/image80.svg"/><Relationship Id="rId5" Type="http://schemas.openxmlformats.org/officeDocument/2006/relationships/image" Target="../media/image87.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4A627C-CAC6-4C7C-BCA7-6C59DABEE3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40025F-3661-435D-BC86-9DDB7B1D996E}">
      <dgm:prSet/>
      <dgm:spPr/>
      <dgm:t>
        <a:bodyPr/>
        <a:lstStyle/>
        <a:p>
          <a:r>
            <a:rPr lang="es-CL" dirty="0"/>
            <a:t>Contexto</a:t>
          </a:r>
          <a:endParaRPr lang="en-US" dirty="0"/>
        </a:p>
      </dgm:t>
    </dgm:pt>
    <dgm:pt modelId="{C47FE666-CC25-4346-8BAA-C8CD27AEBBB3}" type="parTrans" cxnId="{6B33A02C-4224-4F13-A068-DCBBCCA6E904}">
      <dgm:prSet/>
      <dgm:spPr/>
      <dgm:t>
        <a:bodyPr/>
        <a:lstStyle/>
        <a:p>
          <a:endParaRPr lang="en-US"/>
        </a:p>
      </dgm:t>
    </dgm:pt>
    <dgm:pt modelId="{B11C1E91-77BB-4D10-8C38-D6E541084C0C}" type="sibTrans" cxnId="{6B33A02C-4224-4F13-A068-DCBBCCA6E904}">
      <dgm:prSet/>
      <dgm:spPr/>
      <dgm:t>
        <a:bodyPr/>
        <a:lstStyle/>
        <a:p>
          <a:endParaRPr lang="en-US"/>
        </a:p>
      </dgm:t>
    </dgm:pt>
    <dgm:pt modelId="{D384A273-5A50-4062-BD2F-8EFADF8F23C5}">
      <dgm:prSet/>
      <dgm:spPr/>
      <dgm:t>
        <a:bodyPr/>
        <a:lstStyle/>
        <a:p>
          <a:r>
            <a:rPr lang="es-CL" dirty="0"/>
            <a:t>Definición del problema</a:t>
          </a:r>
          <a:endParaRPr lang="en-US" dirty="0"/>
        </a:p>
      </dgm:t>
    </dgm:pt>
    <dgm:pt modelId="{B3919B4C-E9C9-4C53-9200-7458E74B2982}" type="parTrans" cxnId="{9E1C0FF2-1001-410D-A3AD-B30B0217406F}">
      <dgm:prSet/>
      <dgm:spPr/>
      <dgm:t>
        <a:bodyPr/>
        <a:lstStyle/>
        <a:p>
          <a:endParaRPr lang="en-US"/>
        </a:p>
      </dgm:t>
    </dgm:pt>
    <dgm:pt modelId="{30122F9A-2FEC-4B3B-BD71-2F52457E052E}" type="sibTrans" cxnId="{9E1C0FF2-1001-410D-A3AD-B30B0217406F}">
      <dgm:prSet/>
      <dgm:spPr/>
      <dgm:t>
        <a:bodyPr/>
        <a:lstStyle/>
        <a:p>
          <a:endParaRPr lang="en-US"/>
        </a:p>
      </dgm:t>
    </dgm:pt>
    <dgm:pt modelId="{3A6E635C-FAAF-451C-98D4-85132606E0FE}" type="pres">
      <dgm:prSet presAssocID="{C74A627C-CAC6-4C7C-BCA7-6C59DABEE3D7}" presName="root" presStyleCnt="0">
        <dgm:presLayoutVars>
          <dgm:dir/>
          <dgm:resizeHandles val="exact"/>
        </dgm:presLayoutVars>
      </dgm:prSet>
      <dgm:spPr/>
    </dgm:pt>
    <dgm:pt modelId="{CE37D266-AA0B-4352-87E8-3D0A666DEA02}" type="pres">
      <dgm:prSet presAssocID="{3B40025F-3661-435D-BC86-9DDB7B1D996E}" presName="compNode" presStyleCnt="0"/>
      <dgm:spPr/>
    </dgm:pt>
    <dgm:pt modelId="{9D3B90F6-6AAA-41D6-9CB7-E53AF264C4C7}" type="pres">
      <dgm:prSet presAssocID="{3B40025F-3661-435D-BC86-9DDB7B1D996E}" presName="bgRect" presStyleLbl="bgShp" presStyleIdx="0" presStyleCnt="2"/>
      <dgm:spPr/>
    </dgm:pt>
    <dgm:pt modelId="{B093F230-1E98-4058-B4E0-AE72BFBE612E}" type="pres">
      <dgm:prSet presAssocID="{3B40025F-3661-435D-BC86-9DDB7B1D99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D8CA2F74-9D2D-47BA-8105-4483DF3BB295}" type="pres">
      <dgm:prSet presAssocID="{3B40025F-3661-435D-BC86-9DDB7B1D996E}" presName="spaceRect" presStyleCnt="0"/>
      <dgm:spPr/>
    </dgm:pt>
    <dgm:pt modelId="{9B4C38C0-7374-4DB1-B1EA-77AAC57B2977}" type="pres">
      <dgm:prSet presAssocID="{3B40025F-3661-435D-BC86-9DDB7B1D996E}" presName="parTx" presStyleLbl="revTx" presStyleIdx="0" presStyleCnt="2">
        <dgm:presLayoutVars>
          <dgm:chMax val="0"/>
          <dgm:chPref val="0"/>
        </dgm:presLayoutVars>
      </dgm:prSet>
      <dgm:spPr/>
    </dgm:pt>
    <dgm:pt modelId="{DC52A0EE-EA29-41EE-BE83-988F7C80945A}" type="pres">
      <dgm:prSet presAssocID="{B11C1E91-77BB-4D10-8C38-D6E541084C0C}" presName="sibTrans" presStyleCnt="0"/>
      <dgm:spPr/>
    </dgm:pt>
    <dgm:pt modelId="{5EE9C4CB-8828-49A7-94D5-3F0A9412C613}" type="pres">
      <dgm:prSet presAssocID="{D384A273-5A50-4062-BD2F-8EFADF8F23C5}" presName="compNode" presStyleCnt="0"/>
      <dgm:spPr/>
    </dgm:pt>
    <dgm:pt modelId="{3791BE57-73A4-47DC-B1B1-302437EC25C9}" type="pres">
      <dgm:prSet presAssocID="{D384A273-5A50-4062-BD2F-8EFADF8F23C5}" presName="bgRect" presStyleLbl="bgShp" presStyleIdx="1" presStyleCnt="2"/>
      <dgm:spPr/>
    </dgm:pt>
    <dgm:pt modelId="{7C5C10DF-F508-4229-88B0-CA2ACF834BBF}" type="pres">
      <dgm:prSet presAssocID="{D384A273-5A50-4062-BD2F-8EFADF8F23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45CA09F9-9A41-441E-94F2-F677D9891AE6}" type="pres">
      <dgm:prSet presAssocID="{D384A273-5A50-4062-BD2F-8EFADF8F23C5}" presName="spaceRect" presStyleCnt="0"/>
      <dgm:spPr/>
    </dgm:pt>
    <dgm:pt modelId="{21C7935F-F581-49DA-A9C1-2C0134FF034E}" type="pres">
      <dgm:prSet presAssocID="{D384A273-5A50-4062-BD2F-8EFADF8F23C5}" presName="parTx" presStyleLbl="revTx" presStyleIdx="1" presStyleCnt="2">
        <dgm:presLayoutVars>
          <dgm:chMax val="0"/>
          <dgm:chPref val="0"/>
        </dgm:presLayoutVars>
      </dgm:prSet>
      <dgm:spPr/>
    </dgm:pt>
  </dgm:ptLst>
  <dgm:cxnLst>
    <dgm:cxn modelId="{41D6EB17-4EBA-40E5-A65F-D560E6673055}" type="presOf" srcId="{C74A627C-CAC6-4C7C-BCA7-6C59DABEE3D7}" destId="{3A6E635C-FAAF-451C-98D4-85132606E0FE}" srcOrd="0" destOrd="0" presId="urn:microsoft.com/office/officeart/2018/2/layout/IconVerticalSolidList"/>
    <dgm:cxn modelId="{6B33A02C-4224-4F13-A068-DCBBCCA6E904}" srcId="{C74A627C-CAC6-4C7C-BCA7-6C59DABEE3D7}" destId="{3B40025F-3661-435D-BC86-9DDB7B1D996E}" srcOrd="0" destOrd="0" parTransId="{C47FE666-CC25-4346-8BAA-C8CD27AEBBB3}" sibTransId="{B11C1E91-77BB-4D10-8C38-D6E541084C0C}"/>
    <dgm:cxn modelId="{E38AB33B-1F27-44C1-B265-5184CF23E4D6}" type="presOf" srcId="{3B40025F-3661-435D-BC86-9DDB7B1D996E}" destId="{9B4C38C0-7374-4DB1-B1EA-77AAC57B2977}" srcOrd="0" destOrd="0" presId="urn:microsoft.com/office/officeart/2018/2/layout/IconVerticalSolidList"/>
    <dgm:cxn modelId="{7E2C3C90-60C3-4870-958C-A8B9B5B8CBCC}" type="presOf" srcId="{D384A273-5A50-4062-BD2F-8EFADF8F23C5}" destId="{21C7935F-F581-49DA-A9C1-2C0134FF034E}" srcOrd="0" destOrd="0" presId="urn:microsoft.com/office/officeart/2018/2/layout/IconVerticalSolidList"/>
    <dgm:cxn modelId="{9E1C0FF2-1001-410D-A3AD-B30B0217406F}" srcId="{C74A627C-CAC6-4C7C-BCA7-6C59DABEE3D7}" destId="{D384A273-5A50-4062-BD2F-8EFADF8F23C5}" srcOrd="1" destOrd="0" parTransId="{B3919B4C-E9C9-4C53-9200-7458E74B2982}" sibTransId="{30122F9A-2FEC-4B3B-BD71-2F52457E052E}"/>
    <dgm:cxn modelId="{0C89831E-6154-4B4F-BD6C-60CC9805E814}" type="presParOf" srcId="{3A6E635C-FAAF-451C-98D4-85132606E0FE}" destId="{CE37D266-AA0B-4352-87E8-3D0A666DEA02}" srcOrd="0" destOrd="0" presId="urn:microsoft.com/office/officeart/2018/2/layout/IconVerticalSolidList"/>
    <dgm:cxn modelId="{8F4B9631-BECE-453C-8C29-E97F1248456E}" type="presParOf" srcId="{CE37D266-AA0B-4352-87E8-3D0A666DEA02}" destId="{9D3B90F6-6AAA-41D6-9CB7-E53AF264C4C7}" srcOrd="0" destOrd="0" presId="urn:microsoft.com/office/officeart/2018/2/layout/IconVerticalSolidList"/>
    <dgm:cxn modelId="{9BE38E39-964C-4105-9D65-BA9B76AB2DF2}" type="presParOf" srcId="{CE37D266-AA0B-4352-87E8-3D0A666DEA02}" destId="{B093F230-1E98-4058-B4E0-AE72BFBE612E}" srcOrd="1" destOrd="0" presId="urn:microsoft.com/office/officeart/2018/2/layout/IconVerticalSolidList"/>
    <dgm:cxn modelId="{CBA71108-C6FD-4FC4-8778-A4AB57A66A88}" type="presParOf" srcId="{CE37D266-AA0B-4352-87E8-3D0A666DEA02}" destId="{D8CA2F74-9D2D-47BA-8105-4483DF3BB295}" srcOrd="2" destOrd="0" presId="urn:microsoft.com/office/officeart/2018/2/layout/IconVerticalSolidList"/>
    <dgm:cxn modelId="{AA8D7240-148B-49B2-91E4-E8CBFBA15425}" type="presParOf" srcId="{CE37D266-AA0B-4352-87E8-3D0A666DEA02}" destId="{9B4C38C0-7374-4DB1-B1EA-77AAC57B2977}" srcOrd="3" destOrd="0" presId="urn:microsoft.com/office/officeart/2018/2/layout/IconVerticalSolidList"/>
    <dgm:cxn modelId="{AB24C9D0-AABE-4AA8-A07F-D309A10FA61A}" type="presParOf" srcId="{3A6E635C-FAAF-451C-98D4-85132606E0FE}" destId="{DC52A0EE-EA29-41EE-BE83-988F7C80945A}" srcOrd="1" destOrd="0" presId="urn:microsoft.com/office/officeart/2018/2/layout/IconVerticalSolidList"/>
    <dgm:cxn modelId="{FFDB2253-D247-43EC-BC93-895CFC7BF1F7}" type="presParOf" srcId="{3A6E635C-FAAF-451C-98D4-85132606E0FE}" destId="{5EE9C4CB-8828-49A7-94D5-3F0A9412C613}" srcOrd="2" destOrd="0" presId="urn:microsoft.com/office/officeart/2018/2/layout/IconVerticalSolidList"/>
    <dgm:cxn modelId="{D92168EC-70E2-472C-A4E3-D5D580E36A4D}" type="presParOf" srcId="{5EE9C4CB-8828-49A7-94D5-3F0A9412C613}" destId="{3791BE57-73A4-47DC-B1B1-302437EC25C9}" srcOrd="0" destOrd="0" presId="urn:microsoft.com/office/officeart/2018/2/layout/IconVerticalSolidList"/>
    <dgm:cxn modelId="{138711C0-48CB-480D-84C4-53E456C49E89}" type="presParOf" srcId="{5EE9C4CB-8828-49A7-94D5-3F0A9412C613}" destId="{7C5C10DF-F508-4229-88B0-CA2ACF834BBF}" srcOrd="1" destOrd="0" presId="urn:microsoft.com/office/officeart/2018/2/layout/IconVerticalSolidList"/>
    <dgm:cxn modelId="{E11C9B45-289E-40B9-B748-04E077E509F5}" type="presParOf" srcId="{5EE9C4CB-8828-49A7-94D5-3F0A9412C613}" destId="{45CA09F9-9A41-441E-94F2-F677D9891AE6}" srcOrd="2" destOrd="0" presId="urn:microsoft.com/office/officeart/2018/2/layout/IconVerticalSolidList"/>
    <dgm:cxn modelId="{BC14714A-C0EE-44C0-8195-303FF3585FAE}" type="presParOf" srcId="{5EE9C4CB-8828-49A7-94D5-3F0A9412C613}" destId="{21C7935F-F581-49DA-A9C1-2C0134FF034E}"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9D28E-AB21-4FEC-9841-4F7DB1ABDEA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1E6449F-C009-4E2C-9AAF-8486ADC2DFE3}">
      <dgm:prSet/>
      <dgm:spPr/>
      <dgm:t>
        <a:bodyPr/>
        <a:lstStyle/>
        <a:p>
          <a:r>
            <a:rPr lang="es-CL" dirty="0"/>
            <a:t>Cuando es creada la rendición por el solicitante, no existe ningún método que valide su correcta realización.</a:t>
          </a:r>
          <a:endParaRPr lang="en-US" dirty="0"/>
        </a:p>
      </dgm:t>
    </dgm:pt>
    <dgm:pt modelId="{B1131624-E509-4439-80D3-B3667938343B}" type="parTrans" cxnId="{CF824E53-6883-4DD9-A02B-D41BA428D1DD}">
      <dgm:prSet/>
      <dgm:spPr/>
      <dgm:t>
        <a:bodyPr/>
        <a:lstStyle/>
        <a:p>
          <a:endParaRPr lang="en-US"/>
        </a:p>
      </dgm:t>
    </dgm:pt>
    <dgm:pt modelId="{BA79A49D-C659-4AF9-86EC-D8924046DD4B}" type="sibTrans" cxnId="{CF824E53-6883-4DD9-A02B-D41BA428D1DD}">
      <dgm:prSet/>
      <dgm:spPr/>
      <dgm:t>
        <a:bodyPr/>
        <a:lstStyle/>
        <a:p>
          <a:endParaRPr lang="en-US"/>
        </a:p>
      </dgm:t>
    </dgm:pt>
    <dgm:pt modelId="{CF46C1F0-C181-4461-9251-286C10884DFD}">
      <dgm:prSet/>
      <dgm:spPr/>
      <dgm:t>
        <a:bodyPr/>
        <a:lstStyle/>
        <a:p>
          <a:r>
            <a:rPr lang="es-CL" dirty="0"/>
            <a:t>Contraloría no siempre envían un reporte completo de los errores que tiene la rendición.</a:t>
          </a:r>
          <a:endParaRPr lang="en-US" dirty="0"/>
        </a:p>
      </dgm:t>
    </dgm:pt>
    <dgm:pt modelId="{0ED39D27-EAFC-42F1-ABE0-D051916283AD}" type="parTrans" cxnId="{8A44BA5D-227B-4A20-85EF-368335AA0CE5}">
      <dgm:prSet/>
      <dgm:spPr/>
      <dgm:t>
        <a:bodyPr/>
        <a:lstStyle/>
        <a:p>
          <a:endParaRPr lang="en-US"/>
        </a:p>
      </dgm:t>
    </dgm:pt>
    <dgm:pt modelId="{900A011E-4462-40E7-BE8E-9091D25857CB}" type="sibTrans" cxnId="{8A44BA5D-227B-4A20-85EF-368335AA0CE5}">
      <dgm:prSet/>
      <dgm:spPr/>
      <dgm:t>
        <a:bodyPr/>
        <a:lstStyle/>
        <a:p>
          <a:endParaRPr lang="en-US"/>
        </a:p>
      </dgm:t>
    </dgm:pt>
    <dgm:pt modelId="{CA33969C-E30D-44B2-B4D5-EA446DA142A1}">
      <dgm:prSet/>
      <dgm:spPr/>
      <dgm:t>
        <a:bodyPr/>
        <a:lstStyle/>
        <a:p>
          <a:r>
            <a:rPr lang="es-CL" dirty="0"/>
            <a:t>Las Rendiciones pendientes impiden realizar otras actividades planificadas que requieren de Fondos por Rendir</a:t>
          </a:r>
          <a:endParaRPr lang="en-US" dirty="0"/>
        </a:p>
      </dgm:t>
    </dgm:pt>
    <dgm:pt modelId="{1837A8B9-254E-44C9-9C8F-D5A014A81D5D}" type="parTrans" cxnId="{B7752D67-1963-4E39-95FC-1775FE102650}">
      <dgm:prSet/>
      <dgm:spPr/>
      <dgm:t>
        <a:bodyPr/>
        <a:lstStyle/>
        <a:p>
          <a:endParaRPr lang="en-US"/>
        </a:p>
      </dgm:t>
    </dgm:pt>
    <dgm:pt modelId="{A943D144-701C-4AB9-86AE-EED8507D4EEF}" type="sibTrans" cxnId="{B7752D67-1963-4E39-95FC-1775FE102650}">
      <dgm:prSet/>
      <dgm:spPr/>
      <dgm:t>
        <a:bodyPr/>
        <a:lstStyle/>
        <a:p>
          <a:endParaRPr lang="en-US"/>
        </a:p>
      </dgm:t>
    </dgm:pt>
    <dgm:pt modelId="{0C14EEBB-3738-4997-955D-BF04DEA6C2D9}" type="pres">
      <dgm:prSet presAssocID="{FEB9D28E-AB21-4FEC-9841-4F7DB1ABDEAD}" presName="root" presStyleCnt="0">
        <dgm:presLayoutVars>
          <dgm:dir/>
          <dgm:resizeHandles val="exact"/>
        </dgm:presLayoutVars>
      </dgm:prSet>
      <dgm:spPr/>
    </dgm:pt>
    <dgm:pt modelId="{E2E6F2C2-7E4D-40D9-85DB-2F5F025C0A3C}" type="pres">
      <dgm:prSet presAssocID="{81E6449F-C009-4E2C-9AAF-8486ADC2DFE3}" presName="compNode" presStyleCnt="0"/>
      <dgm:spPr/>
    </dgm:pt>
    <dgm:pt modelId="{EC9C4833-157A-4848-86BA-794043A593CB}" type="pres">
      <dgm:prSet presAssocID="{81E6449F-C009-4E2C-9AAF-8486ADC2DFE3}" presName="bgRect" presStyleLbl="bgShp" presStyleIdx="0" presStyleCnt="3"/>
      <dgm:spPr/>
    </dgm:pt>
    <dgm:pt modelId="{8D608BCD-D841-4835-8F32-0857E1FC52EE}" type="pres">
      <dgm:prSet presAssocID="{81E6449F-C009-4E2C-9AAF-8486ADC2DF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Plan"/>
        </a:ext>
      </dgm:extLst>
    </dgm:pt>
    <dgm:pt modelId="{0A884A5A-0543-4A7F-BBF0-CDDC8AA83F15}" type="pres">
      <dgm:prSet presAssocID="{81E6449F-C009-4E2C-9AAF-8486ADC2DFE3}" presName="spaceRect" presStyleCnt="0"/>
      <dgm:spPr/>
    </dgm:pt>
    <dgm:pt modelId="{3B24E8F6-F803-498D-B07D-05E2B186B17B}" type="pres">
      <dgm:prSet presAssocID="{81E6449F-C009-4E2C-9AAF-8486ADC2DFE3}" presName="parTx" presStyleLbl="revTx" presStyleIdx="0" presStyleCnt="3">
        <dgm:presLayoutVars>
          <dgm:chMax val="0"/>
          <dgm:chPref val="0"/>
        </dgm:presLayoutVars>
      </dgm:prSet>
      <dgm:spPr/>
    </dgm:pt>
    <dgm:pt modelId="{4FCD28C4-8088-4E43-A022-3CF01A72F2CC}" type="pres">
      <dgm:prSet presAssocID="{BA79A49D-C659-4AF9-86EC-D8924046DD4B}" presName="sibTrans" presStyleCnt="0"/>
      <dgm:spPr/>
    </dgm:pt>
    <dgm:pt modelId="{32A98D6C-B21C-4E07-9354-7EDE114443ED}" type="pres">
      <dgm:prSet presAssocID="{CF46C1F0-C181-4461-9251-286C10884DFD}" presName="compNode" presStyleCnt="0"/>
      <dgm:spPr/>
    </dgm:pt>
    <dgm:pt modelId="{CA10052C-BFC6-4F12-9AF5-EB36A3F43BB4}" type="pres">
      <dgm:prSet presAssocID="{CF46C1F0-C181-4461-9251-286C10884DFD}" presName="bgRect" presStyleLbl="bgShp" presStyleIdx="1" presStyleCnt="3"/>
      <dgm:spPr/>
    </dgm:pt>
    <dgm:pt modelId="{9D0F4D17-A78D-4667-9F70-D21F699E7F2D}" type="pres">
      <dgm:prSet presAssocID="{CF46C1F0-C181-4461-9251-286C10884D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rato"/>
        </a:ext>
      </dgm:extLst>
    </dgm:pt>
    <dgm:pt modelId="{92F29AC8-33AA-4BE0-9B56-DA44793EA4DB}" type="pres">
      <dgm:prSet presAssocID="{CF46C1F0-C181-4461-9251-286C10884DFD}" presName="spaceRect" presStyleCnt="0"/>
      <dgm:spPr/>
    </dgm:pt>
    <dgm:pt modelId="{60197634-4031-4A02-9AA4-D64992126C44}" type="pres">
      <dgm:prSet presAssocID="{CF46C1F0-C181-4461-9251-286C10884DFD}" presName="parTx" presStyleLbl="revTx" presStyleIdx="1" presStyleCnt="3">
        <dgm:presLayoutVars>
          <dgm:chMax val="0"/>
          <dgm:chPref val="0"/>
        </dgm:presLayoutVars>
      </dgm:prSet>
      <dgm:spPr/>
    </dgm:pt>
    <dgm:pt modelId="{2BB8B490-19BE-430B-B7C1-12C029BB1151}" type="pres">
      <dgm:prSet presAssocID="{900A011E-4462-40E7-BE8E-9091D25857CB}" presName="sibTrans" presStyleCnt="0"/>
      <dgm:spPr/>
    </dgm:pt>
    <dgm:pt modelId="{1B0851BD-06EF-43FB-AAC1-2AD86B2239D8}" type="pres">
      <dgm:prSet presAssocID="{CA33969C-E30D-44B2-B4D5-EA446DA142A1}" presName="compNode" presStyleCnt="0"/>
      <dgm:spPr/>
    </dgm:pt>
    <dgm:pt modelId="{C3AEDC8A-9670-40B9-BCC1-A951D499BC1F}" type="pres">
      <dgm:prSet presAssocID="{CA33969C-E30D-44B2-B4D5-EA446DA142A1}" presName="bgRect" presStyleLbl="bgShp" presStyleIdx="2" presStyleCnt="3"/>
      <dgm:spPr/>
    </dgm:pt>
    <dgm:pt modelId="{EB03F0D3-8C28-491F-A732-9D4052C1B305}" type="pres">
      <dgm:prSet presAssocID="{CA33969C-E30D-44B2-B4D5-EA446DA142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ile"/>
        </a:ext>
      </dgm:extLst>
    </dgm:pt>
    <dgm:pt modelId="{175A1E64-A666-4F9A-9676-7391B60DA982}" type="pres">
      <dgm:prSet presAssocID="{CA33969C-E30D-44B2-B4D5-EA446DA142A1}" presName="spaceRect" presStyleCnt="0"/>
      <dgm:spPr/>
    </dgm:pt>
    <dgm:pt modelId="{5C492049-AFD8-4496-BC09-587478C90A83}" type="pres">
      <dgm:prSet presAssocID="{CA33969C-E30D-44B2-B4D5-EA446DA142A1}" presName="parTx" presStyleLbl="revTx" presStyleIdx="2" presStyleCnt="3">
        <dgm:presLayoutVars>
          <dgm:chMax val="0"/>
          <dgm:chPref val="0"/>
        </dgm:presLayoutVars>
      </dgm:prSet>
      <dgm:spPr/>
    </dgm:pt>
  </dgm:ptLst>
  <dgm:cxnLst>
    <dgm:cxn modelId="{8A44BA5D-227B-4A20-85EF-368335AA0CE5}" srcId="{FEB9D28E-AB21-4FEC-9841-4F7DB1ABDEAD}" destId="{CF46C1F0-C181-4461-9251-286C10884DFD}" srcOrd="1" destOrd="0" parTransId="{0ED39D27-EAFC-42F1-ABE0-D051916283AD}" sibTransId="{900A011E-4462-40E7-BE8E-9091D25857CB}"/>
    <dgm:cxn modelId="{B7752D67-1963-4E39-95FC-1775FE102650}" srcId="{FEB9D28E-AB21-4FEC-9841-4F7DB1ABDEAD}" destId="{CA33969C-E30D-44B2-B4D5-EA446DA142A1}" srcOrd="2" destOrd="0" parTransId="{1837A8B9-254E-44C9-9C8F-D5A014A81D5D}" sibTransId="{A943D144-701C-4AB9-86AE-EED8507D4EEF}"/>
    <dgm:cxn modelId="{CF824E53-6883-4DD9-A02B-D41BA428D1DD}" srcId="{FEB9D28E-AB21-4FEC-9841-4F7DB1ABDEAD}" destId="{81E6449F-C009-4E2C-9AAF-8486ADC2DFE3}" srcOrd="0" destOrd="0" parTransId="{B1131624-E509-4439-80D3-B3667938343B}" sibTransId="{BA79A49D-C659-4AF9-86EC-D8924046DD4B}"/>
    <dgm:cxn modelId="{1A1142A7-F4A0-4650-9DD3-BC4150FC3F9A}" type="presOf" srcId="{81E6449F-C009-4E2C-9AAF-8486ADC2DFE3}" destId="{3B24E8F6-F803-498D-B07D-05E2B186B17B}" srcOrd="0" destOrd="0" presId="urn:microsoft.com/office/officeart/2018/2/layout/IconVerticalSolidList"/>
    <dgm:cxn modelId="{A98601B7-F564-4278-B96F-852FC4984B2D}" type="presOf" srcId="{FEB9D28E-AB21-4FEC-9841-4F7DB1ABDEAD}" destId="{0C14EEBB-3738-4997-955D-BF04DEA6C2D9}" srcOrd="0" destOrd="0" presId="urn:microsoft.com/office/officeart/2018/2/layout/IconVerticalSolidList"/>
    <dgm:cxn modelId="{98C04ADC-C44E-4195-8A6A-5B929223923A}" type="presOf" srcId="{CF46C1F0-C181-4461-9251-286C10884DFD}" destId="{60197634-4031-4A02-9AA4-D64992126C44}" srcOrd="0" destOrd="0" presId="urn:microsoft.com/office/officeart/2018/2/layout/IconVerticalSolidList"/>
    <dgm:cxn modelId="{480209F4-D68F-4229-A869-823F0B73DD2E}" type="presOf" srcId="{CA33969C-E30D-44B2-B4D5-EA446DA142A1}" destId="{5C492049-AFD8-4496-BC09-587478C90A83}" srcOrd="0" destOrd="0" presId="urn:microsoft.com/office/officeart/2018/2/layout/IconVerticalSolidList"/>
    <dgm:cxn modelId="{D9F2AA47-6D6F-4B83-BD67-60477741E3AA}" type="presParOf" srcId="{0C14EEBB-3738-4997-955D-BF04DEA6C2D9}" destId="{E2E6F2C2-7E4D-40D9-85DB-2F5F025C0A3C}" srcOrd="0" destOrd="0" presId="urn:microsoft.com/office/officeart/2018/2/layout/IconVerticalSolidList"/>
    <dgm:cxn modelId="{1BE65AD3-47F8-4EB5-85C8-D0D35CFD7DE4}" type="presParOf" srcId="{E2E6F2C2-7E4D-40D9-85DB-2F5F025C0A3C}" destId="{EC9C4833-157A-4848-86BA-794043A593CB}" srcOrd="0" destOrd="0" presId="urn:microsoft.com/office/officeart/2018/2/layout/IconVerticalSolidList"/>
    <dgm:cxn modelId="{2FF0319D-BB73-4C16-94D3-70FB27DB1650}" type="presParOf" srcId="{E2E6F2C2-7E4D-40D9-85DB-2F5F025C0A3C}" destId="{8D608BCD-D841-4835-8F32-0857E1FC52EE}" srcOrd="1" destOrd="0" presId="urn:microsoft.com/office/officeart/2018/2/layout/IconVerticalSolidList"/>
    <dgm:cxn modelId="{7AB9879C-2469-4A67-8880-313B5949178D}" type="presParOf" srcId="{E2E6F2C2-7E4D-40D9-85DB-2F5F025C0A3C}" destId="{0A884A5A-0543-4A7F-BBF0-CDDC8AA83F15}" srcOrd="2" destOrd="0" presId="urn:microsoft.com/office/officeart/2018/2/layout/IconVerticalSolidList"/>
    <dgm:cxn modelId="{477F6FE1-706A-4C40-862A-0F33FF37AD67}" type="presParOf" srcId="{E2E6F2C2-7E4D-40D9-85DB-2F5F025C0A3C}" destId="{3B24E8F6-F803-498D-B07D-05E2B186B17B}" srcOrd="3" destOrd="0" presId="urn:microsoft.com/office/officeart/2018/2/layout/IconVerticalSolidList"/>
    <dgm:cxn modelId="{01BD941C-3E7F-48CA-903C-59F04401B058}" type="presParOf" srcId="{0C14EEBB-3738-4997-955D-BF04DEA6C2D9}" destId="{4FCD28C4-8088-4E43-A022-3CF01A72F2CC}" srcOrd="1" destOrd="0" presId="urn:microsoft.com/office/officeart/2018/2/layout/IconVerticalSolidList"/>
    <dgm:cxn modelId="{48647AB4-4862-4160-8AFF-300F24398145}" type="presParOf" srcId="{0C14EEBB-3738-4997-955D-BF04DEA6C2D9}" destId="{32A98D6C-B21C-4E07-9354-7EDE114443ED}" srcOrd="2" destOrd="0" presId="urn:microsoft.com/office/officeart/2018/2/layout/IconVerticalSolidList"/>
    <dgm:cxn modelId="{53F4865F-A273-4EFB-85F3-858E30DD9216}" type="presParOf" srcId="{32A98D6C-B21C-4E07-9354-7EDE114443ED}" destId="{CA10052C-BFC6-4F12-9AF5-EB36A3F43BB4}" srcOrd="0" destOrd="0" presId="urn:microsoft.com/office/officeart/2018/2/layout/IconVerticalSolidList"/>
    <dgm:cxn modelId="{9DD10E5B-473D-4FD8-BCB2-4B2677CCD8AB}" type="presParOf" srcId="{32A98D6C-B21C-4E07-9354-7EDE114443ED}" destId="{9D0F4D17-A78D-4667-9F70-D21F699E7F2D}" srcOrd="1" destOrd="0" presId="urn:microsoft.com/office/officeart/2018/2/layout/IconVerticalSolidList"/>
    <dgm:cxn modelId="{FE29BB2B-0674-40C0-B054-BB492CB9A7BD}" type="presParOf" srcId="{32A98D6C-B21C-4E07-9354-7EDE114443ED}" destId="{92F29AC8-33AA-4BE0-9B56-DA44793EA4DB}" srcOrd="2" destOrd="0" presId="urn:microsoft.com/office/officeart/2018/2/layout/IconVerticalSolidList"/>
    <dgm:cxn modelId="{5BFCEFA5-90C4-4DC6-8F26-0D579CD84A5D}" type="presParOf" srcId="{32A98D6C-B21C-4E07-9354-7EDE114443ED}" destId="{60197634-4031-4A02-9AA4-D64992126C44}" srcOrd="3" destOrd="0" presId="urn:microsoft.com/office/officeart/2018/2/layout/IconVerticalSolidList"/>
    <dgm:cxn modelId="{0C0E7885-F84D-49E9-8FC5-7D8AE7A7715A}" type="presParOf" srcId="{0C14EEBB-3738-4997-955D-BF04DEA6C2D9}" destId="{2BB8B490-19BE-430B-B7C1-12C029BB1151}" srcOrd="3" destOrd="0" presId="urn:microsoft.com/office/officeart/2018/2/layout/IconVerticalSolidList"/>
    <dgm:cxn modelId="{4FC898A5-AD4B-4997-89D8-793C3CC74F3B}" type="presParOf" srcId="{0C14EEBB-3738-4997-955D-BF04DEA6C2D9}" destId="{1B0851BD-06EF-43FB-AAC1-2AD86B2239D8}" srcOrd="4" destOrd="0" presId="urn:microsoft.com/office/officeart/2018/2/layout/IconVerticalSolidList"/>
    <dgm:cxn modelId="{86D0C870-EF43-469E-9FE9-F31AC4A25628}" type="presParOf" srcId="{1B0851BD-06EF-43FB-AAC1-2AD86B2239D8}" destId="{C3AEDC8A-9670-40B9-BCC1-A951D499BC1F}" srcOrd="0" destOrd="0" presId="urn:microsoft.com/office/officeart/2018/2/layout/IconVerticalSolidList"/>
    <dgm:cxn modelId="{49671CFC-CEA1-4E7A-A2AD-AF1131FA5F48}" type="presParOf" srcId="{1B0851BD-06EF-43FB-AAC1-2AD86B2239D8}" destId="{EB03F0D3-8C28-491F-A732-9D4052C1B305}" srcOrd="1" destOrd="0" presId="urn:microsoft.com/office/officeart/2018/2/layout/IconVerticalSolidList"/>
    <dgm:cxn modelId="{3FD9DAA3-A208-489F-95A5-3E81D028716D}" type="presParOf" srcId="{1B0851BD-06EF-43FB-AAC1-2AD86B2239D8}" destId="{175A1E64-A666-4F9A-9676-7391B60DA982}" srcOrd="2" destOrd="0" presId="urn:microsoft.com/office/officeart/2018/2/layout/IconVerticalSolidList"/>
    <dgm:cxn modelId="{071EE48F-21E5-428D-B33D-2E907DF440F6}" type="presParOf" srcId="{1B0851BD-06EF-43FB-AAC1-2AD86B2239D8}" destId="{5C492049-AFD8-4496-BC09-587478C90A8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D7EE7B-737B-45BF-8C2A-5BCEB0B741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27166D3-F36B-4F31-AB4B-FDE843B956B2}">
      <dgm:prSet/>
      <dgm:spPr/>
      <dgm:t>
        <a:bodyPr/>
        <a:lstStyle/>
        <a:p>
          <a:r>
            <a:rPr lang="es-CL" dirty="0"/>
            <a:t>Objetivo General</a:t>
          </a:r>
          <a:endParaRPr lang="en-US" dirty="0"/>
        </a:p>
      </dgm:t>
    </dgm:pt>
    <dgm:pt modelId="{9FF7F813-3694-428E-BE1F-C5FD788406BC}" type="parTrans" cxnId="{7BBB1150-BDC2-49E9-9655-51287AB9A621}">
      <dgm:prSet/>
      <dgm:spPr/>
      <dgm:t>
        <a:bodyPr/>
        <a:lstStyle/>
        <a:p>
          <a:endParaRPr lang="en-US"/>
        </a:p>
      </dgm:t>
    </dgm:pt>
    <dgm:pt modelId="{9204DAFB-E8A2-468E-A1B0-71404ECD9969}" type="sibTrans" cxnId="{7BBB1150-BDC2-49E9-9655-51287AB9A621}">
      <dgm:prSet/>
      <dgm:spPr/>
      <dgm:t>
        <a:bodyPr/>
        <a:lstStyle/>
        <a:p>
          <a:endParaRPr lang="en-US"/>
        </a:p>
      </dgm:t>
    </dgm:pt>
    <dgm:pt modelId="{B897F074-6046-4B3E-9A2D-ECED4A9B075F}">
      <dgm:prSet/>
      <dgm:spPr/>
      <dgm:t>
        <a:bodyPr/>
        <a:lstStyle/>
        <a:p>
          <a:r>
            <a:rPr lang="es-CL" dirty="0"/>
            <a:t>Objetivos específicos</a:t>
          </a:r>
          <a:endParaRPr lang="en-US" dirty="0"/>
        </a:p>
      </dgm:t>
    </dgm:pt>
    <dgm:pt modelId="{0532E13C-00C1-44EF-A3D3-D4E4D34D6ACA}" type="parTrans" cxnId="{C63FACEF-BA70-4348-B2F5-B5C2C5FFD128}">
      <dgm:prSet/>
      <dgm:spPr/>
      <dgm:t>
        <a:bodyPr/>
        <a:lstStyle/>
        <a:p>
          <a:endParaRPr lang="en-US"/>
        </a:p>
      </dgm:t>
    </dgm:pt>
    <dgm:pt modelId="{02D1802E-BDC0-41DC-96D9-C78298020C6C}" type="sibTrans" cxnId="{C63FACEF-BA70-4348-B2F5-B5C2C5FFD128}">
      <dgm:prSet/>
      <dgm:spPr/>
      <dgm:t>
        <a:bodyPr/>
        <a:lstStyle/>
        <a:p>
          <a:endParaRPr lang="en-US"/>
        </a:p>
      </dgm:t>
    </dgm:pt>
    <dgm:pt modelId="{1A38C18B-C2B3-45D7-BB72-FA33FB07E6EF}" type="pres">
      <dgm:prSet presAssocID="{C8D7EE7B-737B-45BF-8C2A-5BCEB0B74132}" presName="root" presStyleCnt="0">
        <dgm:presLayoutVars>
          <dgm:dir/>
          <dgm:resizeHandles val="exact"/>
        </dgm:presLayoutVars>
      </dgm:prSet>
      <dgm:spPr/>
    </dgm:pt>
    <dgm:pt modelId="{A22DFEBE-5FEC-489A-A00E-F113C5901AAC}" type="pres">
      <dgm:prSet presAssocID="{627166D3-F36B-4F31-AB4B-FDE843B956B2}" presName="compNode" presStyleCnt="0"/>
      <dgm:spPr/>
    </dgm:pt>
    <dgm:pt modelId="{B07F6F29-088C-4413-A66B-2F59CA0DFE41}" type="pres">
      <dgm:prSet presAssocID="{627166D3-F36B-4F31-AB4B-FDE843B956B2}" presName="bgRect" presStyleLbl="bgShp" presStyleIdx="0" presStyleCnt="2"/>
      <dgm:spPr/>
    </dgm:pt>
    <dgm:pt modelId="{C9BA58C5-D692-4321-9222-318815CF1B61}" type="pres">
      <dgm:prSet presAssocID="{627166D3-F36B-4F31-AB4B-FDE843B956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5FD417CD-6A48-40B8-B507-0971E6B39D4F}" type="pres">
      <dgm:prSet presAssocID="{627166D3-F36B-4F31-AB4B-FDE843B956B2}" presName="spaceRect" presStyleCnt="0"/>
      <dgm:spPr/>
    </dgm:pt>
    <dgm:pt modelId="{824FDA15-A065-41AE-8C55-3FECB1099ACB}" type="pres">
      <dgm:prSet presAssocID="{627166D3-F36B-4F31-AB4B-FDE843B956B2}" presName="parTx" presStyleLbl="revTx" presStyleIdx="0" presStyleCnt="2">
        <dgm:presLayoutVars>
          <dgm:chMax val="0"/>
          <dgm:chPref val="0"/>
        </dgm:presLayoutVars>
      </dgm:prSet>
      <dgm:spPr/>
    </dgm:pt>
    <dgm:pt modelId="{143F2EA6-48D7-4868-BB60-E6206F38D5D1}" type="pres">
      <dgm:prSet presAssocID="{9204DAFB-E8A2-468E-A1B0-71404ECD9969}" presName="sibTrans" presStyleCnt="0"/>
      <dgm:spPr/>
    </dgm:pt>
    <dgm:pt modelId="{A01C68FE-99E8-45B7-B622-EE3549387A4B}" type="pres">
      <dgm:prSet presAssocID="{B897F074-6046-4B3E-9A2D-ECED4A9B075F}" presName="compNode" presStyleCnt="0"/>
      <dgm:spPr/>
    </dgm:pt>
    <dgm:pt modelId="{34D4929A-221B-456A-9DA5-329A41689680}" type="pres">
      <dgm:prSet presAssocID="{B897F074-6046-4B3E-9A2D-ECED4A9B075F}" presName="bgRect" presStyleLbl="bgShp" presStyleIdx="1" presStyleCnt="2"/>
      <dgm:spPr/>
    </dgm:pt>
    <dgm:pt modelId="{130FC5F2-930C-4050-8F30-17870FED4A84}" type="pres">
      <dgm:prSet presAssocID="{B897F074-6046-4B3E-9A2D-ECED4A9B07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453B8344-E0D0-4534-B51F-C448354FC4B4}" type="pres">
      <dgm:prSet presAssocID="{B897F074-6046-4B3E-9A2D-ECED4A9B075F}" presName="spaceRect" presStyleCnt="0"/>
      <dgm:spPr/>
    </dgm:pt>
    <dgm:pt modelId="{BDCAF9C4-08C3-44B5-AC26-256E3D0CF6D3}" type="pres">
      <dgm:prSet presAssocID="{B897F074-6046-4B3E-9A2D-ECED4A9B075F}" presName="parTx" presStyleLbl="revTx" presStyleIdx="1" presStyleCnt="2">
        <dgm:presLayoutVars>
          <dgm:chMax val="0"/>
          <dgm:chPref val="0"/>
        </dgm:presLayoutVars>
      </dgm:prSet>
      <dgm:spPr/>
    </dgm:pt>
  </dgm:ptLst>
  <dgm:cxnLst>
    <dgm:cxn modelId="{58314B16-8D2E-4479-BBC0-BC1EACD9F371}" type="presOf" srcId="{B897F074-6046-4B3E-9A2D-ECED4A9B075F}" destId="{BDCAF9C4-08C3-44B5-AC26-256E3D0CF6D3}" srcOrd="0" destOrd="0" presId="urn:microsoft.com/office/officeart/2018/2/layout/IconVerticalSolidList"/>
    <dgm:cxn modelId="{7BBB1150-BDC2-49E9-9655-51287AB9A621}" srcId="{C8D7EE7B-737B-45BF-8C2A-5BCEB0B74132}" destId="{627166D3-F36B-4F31-AB4B-FDE843B956B2}" srcOrd="0" destOrd="0" parTransId="{9FF7F813-3694-428E-BE1F-C5FD788406BC}" sibTransId="{9204DAFB-E8A2-468E-A1B0-71404ECD9969}"/>
    <dgm:cxn modelId="{F3B74BAA-35A9-4DA9-B8CC-C081AB06B416}" type="presOf" srcId="{627166D3-F36B-4F31-AB4B-FDE843B956B2}" destId="{824FDA15-A065-41AE-8C55-3FECB1099ACB}" srcOrd="0" destOrd="0" presId="urn:microsoft.com/office/officeart/2018/2/layout/IconVerticalSolidList"/>
    <dgm:cxn modelId="{5CA167D4-5652-4F41-8F3F-04376C1784D3}" type="presOf" srcId="{C8D7EE7B-737B-45BF-8C2A-5BCEB0B74132}" destId="{1A38C18B-C2B3-45D7-BB72-FA33FB07E6EF}" srcOrd="0" destOrd="0" presId="urn:microsoft.com/office/officeart/2018/2/layout/IconVerticalSolidList"/>
    <dgm:cxn modelId="{C63FACEF-BA70-4348-B2F5-B5C2C5FFD128}" srcId="{C8D7EE7B-737B-45BF-8C2A-5BCEB0B74132}" destId="{B897F074-6046-4B3E-9A2D-ECED4A9B075F}" srcOrd="1" destOrd="0" parTransId="{0532E13C-00C1-44EF-A3D3-D4E4D34D6ACA}" sibTransId="{02D1802E-BDC0-41DC-96D9-C78298020C6C}"/>
    <dgm:cxn modelId="{6434615F-2B2E-41ED-AA4C-70CF628E6A77}" type="presParOf" srcId="{1A38C18B-C2B3-45D7-BB72-FA33FB07E6EF}" destId="{A22DFEBE-5FEC-489A-A00E-F113C5901AAC}" srcOrd="0" destOrd="0" presId="urn:microsoft.com/office/officeart/2018/2/layout/IconVerticalSolidList"/>
    <dgm:cxn modelId="{DE429DE1-2890-410F-A961-BC8EA26BC7E0}" type="presParOf" srcId="{A22DFEBE-5FEC-489A-A00E-F113C5901AAC}" destId="{B07F6F29-088C-4413-A66B-2F59CA0DFE41}" srcOrd="0" destOrd="0" presId="urn:microsoft.com/office/officeart/2018/2/layout/IconVerticalSolidList"/>
    <dgm:cxn modelId="{D96A421B-BF28-4424-9670-121E9D131726}" type="presParOf" srcId="{A22DFEBE-5FEC-489A-A00E-F113C5901AAC}" destId="{C9BA58C5-D692-4321-9222-318815CF1B61}" srcOrd="1" destOrd="0" presId="urn:microsoft.com/office/officeart/2018/2/layout/IconVerticalSolidList"/>
    <dgm:cxn modelId="{F109905A-3420-4758-8350-BA33E0ED6DBE}" type="presParOf" srcId="{A22DFEBE-5FEC-489A-A00E-F113C5901AAC}" destId="{5FD417CD-6A48-40B8-B507-0971E6B39D4F}" srcOrd="2" destOrd="0" presId="urn:microsoft.com/office/officeart/2018/2/layout/IconVerticalSolidList"/>
    <dgm:cxn modelId="{E886E203-FBBA-429E-BA47-AFAEBE08ECB8}" type="presParOf" srcId="{A22DFEBE-5FEC-489A-A00E-F113C5901AAC}" destId="{824FDA15-A065-41AE-8C55-3FECB1099ACB}" srcOrd="3" destOrd="0" presId="urn:microsoft.com/office/officeart/2018/2/layout/IconVerticalSolidList"/>
    <dgm:cxn modelId="{914EC145-86EC-4BFB-B3E7-92F1BAE66E60}" type="presParOf" srcId="{1A38C18B-C2B3-45D7-BB72-FA33FB07E6EF}" destId="{143F2EA6-48D7-4868-BB60-E6206F38D5D1}" srcOrd="1" destOrd="0" presId="urn:microsoft.com/office/officeart/2018/2/layout/IconVerticalSolidList"/>
    <dgm:cxn modelId="{BB5C022A-2C6A-4F6B-9BE6-79D8B1265F05}" type="presParOf" srcId="{1A38C18B-C2B3-45D7-BB72-FA33FB07E6EF}" destId="{A01C68FE-99E8-45B7-B622-EE3549387A4B}" srcOrd="2" destOrd="0" presId="urn:microsoft.com/office/officeart/2018/2/layout/IconVerticalSolidList"/>
    <dgm:cxn modelId="{1189A4D8-A776-4AD6-B8E8-53B28885B06F}" type="presParOf" srcId="{A01C68FE-99E8-45B7-B622-EE3549387A4B}" destId="{34D4929A-221B-456A-9DA5-329A41689680}" srcOrd="0" destOrd="0" presId="urn:microsoft.com/office/officeart/2018/2/layout/IconVerticalSolidList"/>
    <dgm:cxn modelId="{94B8133C-1D8D-4AF9-95FC-096FC6740FAD}" type="presParOf" srcId="{A01C68FE-99E8-45B7-B622-EE3549387A4B}" destId="{130FC5F2-930C-4050-8F30-17870FED4A84}" srcOrd="1" destOrd="0" presId="urn:microsoft.com/office/officeart/2018/2/layout/IconVerticalSolidList"/>
    <dgm:cxn modelId="{8265AE62-6C88-440E-90ED-18F9C7200245}" type="presParOf" srcId="{A01C68FE-99E8-45B7-B622-EE3549387A4B}" destId="{453B8344-E0D0-4534-B51F-C448354FC4B4}" srcOrd="2" destOrd="0" presId="urn:microsoft.com/office/officeart/2018/2/layout/IconVerticalSolidList"/>
    <dgm:cxn modelId="{023ABA4F-76B8-4DCF-A91C-4D70FE1DFE27}" type="presParOf" srcId="{A01C68FE-99E8-45B7-B622-EE3549387A4B}" destId="{BDCAF9C4-08C3-44B5-AC26-256E3D0CF6D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5F0495-E509-4918-A16A-0BE696200DD3}" type="doc">
      <dgm:prSet loTypeId="urn:microsoft.com/office/officeart/2018/5/layout/IconCircleLabelList" loCatId="icon" qsTypeId="urn:microsoft.com/office/officeart/2005/8/quickstyle/3d1" qsCatId="3D" csTypeId="urn:microsoft.com/office/officeart/2018/5/colors/Iconchunking_neutralicon_colorful1" csCatId="colorful" phldr="1"/>
      <dgm:spPr/>
      <dgm:t>
        <a:bodyPr/>
        <a:lstStyle/>
        <a:p>
          <a:endParaRPr lang="en-US"/>
        </a:p>
      </dgm:t>
    </dgm:pt>
    <dgm:pt modelId="{84A06AFE-4A04-4304-990A-937A8144DB08}">
      <dgm:prSet custT="1"/>
      <dgm:spPr/>
      <dgm:t>
        <a:bodyPr/>
        <a:lstStyle/>
        <a:p>
          <a:pPr>
            <a:lnSpc>
              <a:spcPct val="100000"/>
            </a:lnSpc>
            <a:defRPr cap="all"/>
          </a:pPr>
          <a:r>
            <a:rPr lang="es-CL" sz="2000" dirty="0"/>
            <a:t>Modelar el proceso de confección de solicitudes de fondos por rendir.</a:t>
          </a:r>
          <a:endParaRPr lang="en-US" sz="2000" dirty="0"/>
        </a:p>
      </dgm:t>
    </dgm:pt>
    <dgm:pt modelId="{B795C4F6-332B-4744-BA6B-3752E0B83485}" type="parTrans" cxnId="{E6AB0D82-30E1-4B4C-8C1B-8BDE55DDCF1F}">
      <dgm:prSet/>
      <dgm:spPr/>
      <dgm:t>
        <a:bodyPr/>
        <a:lstStyle/>
        <a:p>
          <a:endParaRPr lang="en-US"/>
        </a:p>
      </dgm:t>
    </dgm:pt>
    <dgm:pt modelId="{4735C1DB-E3CA-42CA-BB71-A0A08EC51437}" type="sibTrans" cxnId="{E6AB0D82-30E1-4B4C-8C1B-8BDE55DDCF1F}">
      <dgm:prSet/>
      <dgm:spPr/>
      <dgm:t>
        <a:bodyPr/>
        <a:lstStyle/>
        <a:p>
          <a:endParaRPr lang="en-US"/>
        </a:p>
      </dgm:t>
    </dgm:pt>
    <dgm:pt modelId="{03B69C6C-65BC-4804-9E87-C66D2C6E047C}">
      <dgm:prSet custT="1"/>
      <dgm:spPr/>
      <dgm:t>
        <a:bodyPr/>
        <a:lstStyle/>
        <a:p>
          <a:pPr>
            <a:lnSpc>
              <a:spcPct val="100000"/>
            </a:lnSpc>
            <a:defRPr cap="all"/>
          </a:pPr>
          <a:r>
            <a:rPr lang="es-CL" sz="2000" dirty="0"/>
            <a:t>Modelar el proceso de rendición de gastos.</a:t>
          </a:r>
          <a:endParaRPr lang="en-US" sz="2000" dirty="0"/>
        </a:p>
      </dgm:t>
    </dgm:pt>
    <dgm:pt modelId="{DACA547C-D105-4121-9045-17B1141C5788}" type="parTrans" cxnId="{4F291815-AC84-4B7C-BD07-2B7DE3D75F8A}">
      <dgm:prSet/>
      <dgm:spPr/>
      <dgm:t>
        <a:bodyPr/>
        <a:lstStyle/>
        <a:p>
          <a:endParaRPr lang="en-US"/>
        </a:p>
      </dgm:t>
    </dgm:pt>
    <dgm:pt modelId="{61ACC8BF-2FC4-4F1F-9719-EB058014FA7B}" type="sibTrans" cxnId="{4F291815-AC84-4B7C-BD07-2B7DE3D75F8A}">
      <dgm:prSet/>
      <dgm:spPr/>
      <dgm:t>
        <a:bodyPr/>
        <a:lstStyle/>
        <a:p>
          <a:endParaRPr lang="en-US"/>
        </a:p>
      </dgm:t>
    </dgm:pt>
    <dgm:pt modelId="{8C61F97E-97C2-43BB-A6EC-7BCAE54E00AD}">
      <dgm:prSet custT="1"/>
      <dgm:spPr/>
      <dgm:t>
        <a:bodyPr/>
        <a:lstStyle/>
        <a:p>
          <a:pPr>
            <a:lnSpc>
              <a:spcPct val="100000"/>
            </a:lnSpc>
            <a:defRPr cap="all"/>
          </a:pPr>
          <a:r>
            <a:rPr lang="es-CL" sz="2000" dirty="0"/>
            <a:t>Diseñar e implementar una aplicación web que asista al proceso de solicitud de fondos por rendir y su posterior rendición de gastos.</a:t>
          </a:r>
          <a:endParaRPr lang="en-US" sz="2000" dirty="0"/>
        </a:p>
      </dgm:t>
    </dgm:pt>
    <dgm:pt modelId="{7861E70C-7F11-4CBE-864D-3FEB63E4F50C}" type="parTrans" cxnId="{7FCF3C28-6773-4428-9C55-D8D7E812A0A5}">
      <dgm:prSet/>
      <dgm:spPr/>
      <dgm:t>
        <a:bodyPr/>
        <a:lstStyle/>
        <a:p>
          <a:endParaRPr lang="en-US"/>
        </a:p>
      </dgm:t>
    </dgm:pt>
    <dgm:pt modelId="{05211CAE-D002-47E2-9EF0-A9A6B8097B86}" type="sibTrans" cxnId="{7FCF3C28-6773-4428-9C55-D8D7E812A0A5}">
      <dgm:prSet/>
      <dgm:spPr/>
      <dgm:t>
        <a:bodyPr/>
        <a:lstStyle/>
        <a:p>
          <a:endParaRPr lang="en-US"/>
        </a:p>
      </dgm:t>
    </dgm:pt>
    <dgm:pt modelId="{BA0A3740-2C92-4C86-A364-98DFE5450D6D}" type="pres">
      <dgm:prSet presAssocID="{ED5F0495-E509-4918-A16A-0BE696200DD3}" presName="root" presStyleCnt="0">
        <dgm:presLayoutVars>
          <dgm:dir/>
          <dgm:resizeHandles val="exact"/>
        </dgm:presLayoutVars>
      </dgm:prSet>
      <dgm:spPr/>
    </dgm:pt>
    <dgm:pt modelId="{D1937CFD-82FA-453A-8142-E1745E1C222E}" type="pres">
      <dgm:prSet presAssocID="{84A06AFE-4A04-4304-990A-937A8144DB08}" presName="compNode" presStyleCnt="0"/>
      <dgm:spPr/>
    </dgm:pt>
    <dgm:pt modelId="{18A147D7-B022-41BF-8164-DC3ACC446678}" type="pres">
      <dgm:prSet presAssocID="{84A06AFE-4A04-4304-990A-937A8144DB08}" presName="iconBgRect" presStyleLbl="bgShp" presStyleIdx="0" presStyleCnt="3"/>
      <dgm:spPr/>
    </dgm:pt>
    <dgm:pt modelId="{8691FA3D-DDA5-47F3-A3D0-D1CE292FDCC7}" type="pres">
      <dgm:prSet presAssocID="{84A06AFE-4A04-4304-990A-937A8144DB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ista"/>
        </a:ext>
      </dgm:extLst>
    </dgm:pt>
    <dgm:pt modelId="{213880DC-FD99-4EC1-BD08-BF4A576E9B27}" type="pres">
      <dgm:prSet presAssocID="{84A06AFE-4A04-4304-990A-937A8144DB08}" presName="spaceRect" presStyleCnt="0"/>
      <dgm:spPr/>
    </dgm:pt>
    <dgm:pt modelId="{F21D2DFB-60E1-46EC-9EE7-D2381B40E42F}" type="pres">
      <dgm:prSet presAssocID="{84A06AFE-4A04-4304-990A-937A8144DB08}" presName="textRect" presStyleLbl="revTx" presStyleIdx="0" presStyleCnt="3" custScaleX="198780" custScaleY="102732">
        <dgm:presLayoutVars>
          <dgm:chMax val="1"/>
          <dgm:chPref val="1"/>
        </dgm:presLayoutVars>
      </dgm:prSet>
      <dgm:spPr/>
    </dgm:pt>
    <dgm:pt modelId="{68DF2B69-FB16-4F8C-AB6D-50969B03FAF2}" type="pres">
      <dgm:prSet presAssocID="{4735C1DB-E3CA-42CA-BB71-A0A08EC51437}" presName="sibTrans" presStyleCnt="0"/>
      <dgm:spPr/>
    </dgm:pt>
    <dgm:pt modelId="{EEBFF325-1E3E-4DDD-9F79-1C51244EF02A}" type="pres">
      <dgm:prSet presAssocID="{03B69C6C-65BC-4804-9E87-C66D2C6E047C}" presName="compNode" presStyleCnt="0"/>
      <dgm:spPr/>
    </dgm:pt>
    <dgm:pt modelId="{47621588-4BDB-4DAD-BF27-4B59D6C9A381}" type="pres">
      <dgm:prSet presAssocID="{03B69C6C-65BC-4804-9E87-C66D2C6E047C}" presName="iconBgRect" presStyleLbl="bgShp" presStyleIdx="1" presStyleCnt="3"/>
      <dgm:spPr/>
    </dgm:pt>
    <dgm:pt modelId="{4753D9E8-D579-47B8-B748-B045FE43DE5C}" type="pres">
      <dgm:prSet presAssocID="{03B69C6C-65BC-4804-9E87-C66D2C6E04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DACC7A47-6D6D-4F26-B296-048E75089673}" type="pres">
      <dgm:prSet presAssocID="{03B69C6C-65BC-4804-9E87-C66D2C6E047C}" presName="spaceRect" presStyleCnt="0"/>
      <dgm:spPr/>
    </dgm:pt>
    <dgm:pt modelId="{2F97BFE1-AD21-41CC-A26A-03489017405F}" type="pres">
      <dgm:prSet presAssocID="{03B69C6C-65BC-4804-9E87-C66D2C6E047C}" presName="textRect" presStyleLbl="revTx" presStyleIdx="1" presStyleCnt="3" custScaleX="153912" custScaleY="98261">
        <dgm:presLayoutVars>
          <dgm:chMax val="1"/>
          <dgm:chPref val="1"/>
        </dgm:presLayoutVars>
      </dgm:prSet>
      <dgm:spPr/>
    </dgm:pt>
    <dgm:pt modelId="{11A9C732-28CB-4894-A01B-83639C93843A}" type="pres">
      <dgm:prSet presAssocID="{61ACC8BF-2FC4-4F1F-9719-EB058014FA7B}" presName="sibTrans" presStyleCnt="0"/>
      <dgm:spPr/>
    </dgm:pt>
    <dgm:pt modelId="{2F4D2562-4E36-4046-B2A6-DFFB26ADF809}" type="pres">
      <dgm:prSet presAssocID="{8C61F97E-97C2-43BB-A6EC-7BCAE54E00AD}" presName="compNode" presStyleCnt="0"/>
      <dgm:spPr/>
    </dgm:pt>
    <dgm:pt modelId="{6AD98961-D108-4037-BD96-E4858BF969F1}" type="pres">
      <dgm:prSet presAssocID="{8C61F97E-97C2-43BB-A6EC-7BCAE54E00AD}" presName="iconBgRect" presStyleLbl="bgShp" presStyleIdx="2" presStyleCnt="3"/>
      <dgm:spPr/>
    </dgm:pt>
    <dgm:pt modelId="{1DC87191-43FF-49E5-B41B-4A65F8793D99}" type="pres">
      <dgm:prSet presAssocID="{8C61F97E-97C2-43BB-A6EC-7BCAE54E00AD}"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seño web"/>
        </a:ext>
      </dgm:extLst>
    </dgm:pt>
    <dgm:pt modelId="{EBD3CE89-1C87-4145-85A3-1DE86389D23C}" type="pres">
      <dgm:prSet presAssocID="{8C61F97E-97C2-43BB-A6EC-7BCAE54E00AD}" presName="spaceRect" presStyleCnt="0"/>
      <dgm:spPr/>
    </dgm:pt>
    <dgm:pt modelId="{B35BF221-242B-4530-91EE-7D168205C238}" type="pres">
      <dgm:prSet presAssocID="{8C61F97E-97C2-43BB-A6EC-7BCAE54E00AD}" presName="textRect" presStyleLbl="revTx" presStyleIdx="2" presStyleCnt="3" custScaleX="196278" custScaleY="84774">
        <dgm:presLayoutVars>
          <dgm:chMax val="1"/>
          <dgm:chPref val="1"/>
        </dgm:presLayoutVars>
      </dgm:prSet>
      <dgm:spPr/>
    </dgm:pt>
  </dgm:ptLst>
  <dgm:cxnLst>
    <dgm:cxn modelId="{4F291815-AC84-4B7C-BD07-2B7DE3D75F8A}" srcId="{ED5F0495-E509-4918-A16A-0BE696200DD3}" destId="{03B69C6C-65BC-4804-9E87-C66D2C6E047C}" srcOrd="1" destOrd="0" parTransId="{DACA547C-D105-4121-9045-17B1141C5788}" sibTransId="{61ACC8BF-2FC4-4F1F-9719-EB058014FA7B}"/>
    <dgm:cxn modelId="{7FCF3C28-6773-4428-9C55-D8D7E812A0A5}" srcId="{ED5F0495-E509-4918-A16A-0BE696200DD3}" destId="{8C61F97E-97C2-43BB-A6EC-7BCAE54E00AD}" srcOrd="2" destOrd="0" parTransId="{7861E70C-7F11-4CBE-864D-3FEB63E4F50C}" sibTransId="{05211CAE-D002-47E2-9EF0-A9A6B8097B86}"/>
    <dgm:cxn modelId="{0C03D770-5AAD-4743-A85B-8F0AE543E6E1}" type="presOf" srcId="{ED5F0495-E509-4918-A16A-0BE696200DD3}" destId="{BA0A3740-2C92-4C86-A364-98DFE5450D6D}" srcOrd="0" destOrd="0" presId="urn:microsoft.com/office/officeart/2018/5/layout/IconCircleLabelList"/>
    <dgm:cxn modelId="{E6AB0D82-30E1-4B4C-8C1B-8BDE55DDCF1F}" srcId="{ED5F0495-E509-4918-A16A-0BE696200DD3}" destId="{84A06AFE-4A04-4304-990A-937A8144DB08}" srcOrd="0" destOrd="0" parTransId="{B795C4F6-332B-4744-BA6B-3752E0B83485}" sibTransId="{4735C1DB-E3CA-42CA-BB71-A0A08EC51437}"/>
    <dgm:cxn modelId="{2E36AE85-A54A-410A-BC33-D0755DF20B2A}" type="presOf" srcId="{8C61F97E-97C2-43BB-A6EC-7BCAE54E00AD}" destId="{B35BF221-242B-4530-91EE-7D168205C238}" srcOrd="0" destOrd="0" presId="urn:microsoft.com/office/officeart/2018/5/layout/IconCircleLabelList"/>
    <dgm:cxn modelId="{E469E9AE-A8FB-4B7F-BF92-6335BCB0F116}" type="presOf" srcId="{03B69C6C-65BC-4804-9E87-C66D2C6E047C}" destId="{2F97BFE1-AD21-41CC-A26A-03489017405F}" srcOrd="0" destOrd="0" presId="urn:microsoft.com/office/officeart/2018/5/layout/IconCircleLabelList"/>
    <dgm:cxn modelId="{B67467C8-9D47-43B3-9D24-1CA36617786C}" type="presOf" srcId="{84A06AFE-4A04-4304-990A-937A8144DB08}" destId="{F21D2DFB-60E1-46EC-9EE7-D2381B40E42F}" srcOrd="0" destOrd="0" presId="urn:microsoft.com/office/officeart/2018/5/layout/IconCircleLabelList"/>
    <dgm:cxn modelId="{1888511C-FE8D-462D-B581-1541E4A564C4}" type="presParOf" srcId="{BA0A3740-2C92-4C86-A364-98DFE5450D6D}" destId="{D1937CFD-82FA-453A-8142-E1745E1C222E}" srcOrd="0" destOrd="0" presId="urn:microsoft.com/office/officeart/2018/5/layout/IconCircleLabelList"/>
    <dgm:cxn modelId="{8D1FB724-8381-4EE2-8EEA-87B81B726A9F}" type="presParOf" srcId="{D1937CFD-82FA-453A-8142-E1745E1C222E}" destId="{18A147D7-B022-41BF-8164-DC3ACC446678}" srcOrd="0" destOrd="0" presId="urn:microsoft.com/office/officeart/2018/5/layout/IconCircleLabelList"/>
    <dgm:cxn modelId="{DEF3F183-3104-4A50-8082-4AFECB86880D}" type="presParOf" srcId="{D1937CFD-82FA-453A-8142-E1745E1C222E}" destId="{8691FA3D-DDA5-47F3-A3D0-D1CE292FDCC7}" srcOrd="1" destOrd="0" presId="urn:microsoft.com/office/officeart/2018/5/layout/IconCircleLabelList"/>
    <dgm:cxn modelId="{1F9BEBFB-12C5-4CEE-933A-2BD4186FE86F}" type="presParOf" srcId="{D1937CFD-82FA-453A-8142-E1745E1C222E}" destId="{213880DC-FD99-4EC1-BD08-BF4A576E9B27}" srcOrd="2" destOrd="0" presId="urn:microsoft.com/office/officeart/2018/5/layout/IconCircleLabelList"/>
    <dgm:cxn modelId="{E122B1A0-B6BA-4DDB-BB69-A3E56EBD6429}" type="presParOf" srcId="{D1937CFD-82FA-453A-8142-E1745E1C222E}" destId="{F21D2DFB-60E1-46EC-9EE7-D2381B40E42F}" srcOrd="3" destOrd="0" presId="urn:microsoft.com/office/officeart/2018/5/layout/IconCircleLabelList"/>
    <dgm:cxn modelId="{8A53958F-84ED-45C0-A4A4-CE8D5538F809}" type="presParOf" srcId="{BA0A3740-2C92-4C86-A364-98DFE5450D6D}" destId="{68DF2B69-FB16-4F8C-AB6D-50969B03FAF2}" srcOrd="1" destOrd="0" presId="urn:microsoft.com/office/officeart/2018/5/layout/IconCircleLabelList"/>
    <dgm:cxn modelId="{312365E1-5170-4CFE-93BD-9786FB491DE8}" type="presParOf" srcId="{BA0A3740-2C92-4C86-A364-98DFE5450D6D}" destId="{EEBFF325-1E3E-4DDD-9F79-1C51244EF02A}" srcOrd="2" destOrd="0" presId="urn:microsoft.com/office/officeart/2018/5/layout/IconCircleLabelList"/>
    <dgm:cxn modelId="{F27CD1C7-1521-417A-890F-2C2B96BF94BA}" type="presParOf" srcId="{EEBFF325-1E3E-4DDD-9F79-1C51244EF02A}" destId="{47621588-4BDB-4DAD-BF27-4B59D6C9A381}" srcOrd="0" destOrd="0" presId="urn:microsoft.com/office/officeart/2018/5/layout/IconCircleLabelList"/>
    <dgm:cxn modelId="{1A1C3D33-08F6-40A2-AF82-297204C68E23}" type="presParOf" srcId="{EEBFF325-1E3E-4DDD-9F79-1C51244EF02A}" destId="{4753D9E8-D579-47B8-B748-B045FE43DE5C}" srcOrd="1" destOrd="0" presId="urn:microsoft.com/office/officeart/2018/5/layout/IconCircleLabelList"/>
    <dgm:cxn modelId="{E7C5B5DC-B8B1-4CE1-BB05-39766F180292}" type="presParOf" srcId="{EEBFF325-1E3E-4DDD-9F79-1C51244EF02A}" destId="{DACC7A47-6D6D-4F26-B296-048E75089673}" srcOrd="2" destOrd="0" presId="urn:microsoft.com/office/officeart/2018/5/layout/IconCircleLabelList"/>
    <dgm:cxn modelId="{50E54206-5411-40AC-8EA8-56ECD01C2110}" type="presParOf" srcId="{EEBFF325-1E3E-4DDD-9F79-1C51244EF02A}" destId="{2F97BFE1-AD21-41CC-A26A-03489017405F}" srcOrd="3" destOrd="0" presId="urn:microsoft.com/office/officeart/2018/5/layout/IconCircleLabelList"/>
    <dgm:cxn modelId="{A8476EEE-4202-4E35-BBED-9CB1CA19254B}" type="presParOf" srcId="{BA0A3740-2C92-4C86-A364-98DFE5450D6D}" destId="{11A9C732-28CB-4894-A01B-83639C93843A}" srcOrd="3" destOrd="0" presId="urn:microsoft.com/office/officeart/2018/5/layout/IconCircleLabelList"/>
    <dgm:cxn modelId="{4EFE9DB0-FC37-400E-BC07-1912121F1F96}" type="presParOf" srcId="{BA0A3740-2C92-4C86-A364-98DFE5450D6D}" destId="{2F4D2562-4E36-4046-B2A6-DFFB26ADF809}" srcOrd="4" destOrd="0" presId="urn:microsoft.com/office/officeart/2018/5/layout/IconCircleLabelList"/>
    <dgm:cxn modelId="{B377CDCD-5E93-43E4-9DCF-A3CFA49C1CC5}" type="presParOf" srcId="{2F4D2562-4E36-4046-B2A6-DFFB26ADF809}" destId="{6AD98961-D108-4037-BD96-E4858BF969F1}" srcOrd="0" destOrd="0" presId="urn:microsoft.com/office/officeart/2018/5/layout/IconCircleLabelList"/>
    <dgm:cxn modelId="{2DD985F5-20F6-4A31-AA73-AC153FA3BEFC}" type="presParOf" srcId="{2F4D2562-4E36-4046-B2A6-DFFB26ADF809}" destId="{1DC87191-43FF-49E5-B41B-4A65F8793D99}" srcOrd="1" destOrd="0" presId="urn:microsoft.com/office/officeart/2018/5/layout/IconCircleLabelList"/>
    <dgm:cxn modelId="{AC25C63C-FE3B-43C7-8E99-671AFAE58617}" type="presParOf" srcId="{2F4D2562-4E36-4046-B2A6-DFFB26ADF809}" destId="{EBD3CE89-1C87-4145-85A3-1DE86389D23C}" srcOrd="2" destOrd="0" presId="urn:microsoft.com/office/officeart/2018/5/layout/IconCircleLabelList"/>
    <dgm:cxn modelId="{F2AFE29D-5E9C-43BB-98C5-181A62783B15}" type="presParOf" srcId="{2F4D2562-4E36-4046-B2A6-DFFB26ADF809}" destId="{B35BF221-242B-4530-91EE-7D168205C238}"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B72E7-4D4D-4F07-BF4E-1B2C5944A10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424B5E7-578B-40DF-9028-ADE8C85304AC}">
      <dgm:prSet/>
      <dgm:spPr/>
      <dgm:t>
        <a:bodyPr/>
        <a:lstStyle/>
        <a:p>
          <a:pPr>
            <a:defRPr b="1"/>
          </a:pPr>
          <a:r>
            <a:rPr lang="es-CL" dirty="0"/>
            <a:t>Planificación</a:t>
          </a:r>
          <a:endParaRPr lang="en-US" dirty="0"/>
        </a:p>
      </dgm:t>
    </dgm:pt>
    <dgm:pt modelId="{01D544D2-F93C-408E-BCA2-98BB943184BA}" type="parTrans" cxnId="{E4F9DB58-300D-4C5E-8242-C7BA483B5788}">
      <dgm:prSet/>
      <dgm:spPr/>
      <dgm:t>
        <a:bodyPr/>
        <a:lstStyle/>
        <a:p>
          <a:pPr algn="ctr"/>
          <a:endParaRPr lang="en-US"/>
        </a:p>
      </dgm:t>
    </dgm:pt>
    <dgm:pt modelId="{B98550A3-FCEC-48D1-BDF9-3295E23D82BD}" type="sibTrans" cxnId="{E4F9DB58-300D-4C5E-8242-C7BA483B5788}">
      <dgm:prSet/>
      <dgm:spPr/>
      <dgm:t>
        <a:bodyPr/>
        <a:lstStyle/>
        <a:p>
          <a:endParaRPr lang="en-US"/>
        </a:p>
      </dgm:t>
    </dgm:pt>
    <dgm:pt modelId="{670C6AA7-0824-46EB-B8BA-059AD1EECA24}">
      <dgm:prSet/>
      <dgm:spPr/>
      <dgm:t>
        <a:bodyPr/>
        <a:lstStyle/>
        <a:p>
          <a:pPr>
            <a:defRPr b="1"/>
          </a:pPr>
          <a:r>
            <a:rPr lang="es-CL" dirty="0"/>
            <a:t>Arquitectura</a:t>
          </a:r>
          <a:endParaRPr lang="en-US" dirty="0"/>
        </a:p>
      </dgm:t>
    </dgm:pt>
    <dgm:pt modelId="{24D2DE49-F4BD-4380-B3E9-04E89B65B880}" type="parTrans" cxnId="{7B248B33-8D52-48B8-B92E-F672F4D1A301}">
      <dgm:prSet/>
      <dgm:spPr/>
      <dgm:t>
        <a:bodyPr/>
        <a:lstStyle/>
        <a:p>
          <a:pPr algn="ctr"/>
          <a:endParaRPr lang="en-US"/>
        </a:p>
      </dgm:t>
    </dgm:pt>
    <dgm:pt modelId="{FAEEF2B5-2DD5-4DD6-A752-92210268C1E9}" type="sibTrans" cxnId="{7B248B33-8D52-48B8-B92E-F672F4D1A301}">
      <dgm:prSet/>
      <dgm:spPr/>
      <dgm:t>
        <a:bodyPr/>
        <a:lstStyle/>
        <a:p>
          <a:endParaRPr lang="en-US"/>
        </a:p>
      </dgm:t>
    </dgm:pt>
    <dgm:pt modelId="{75DED20E-299D-4945-BA22-A77EB4BCF9CC}">
      <dgm:prSet/>
      <dgm:spPr/>
      <dgm:t>
        <a:bodyPr/>
        <a:lstStyle/>
        <a:p>
          <a:r>
            <a:rPr lang="es-CL" dirty="0"/>
            <a:t>Física</a:t>
          </a:r>
          <a:endParaRPr lang="en-US" dirty="0"/>
        </a:p>
      </dgm:t>
    </dgm:pt>
    <dgm:pt modelId="{170DB991-3933-46EF-AFAF-78C98B241B24}" type="parTrans" cxnId="{9CB8A6D3-91FD-4E2F-AEEE-0492DDB120DD}">
      <dgm:prSet/>
      <dgm:spPr/>
      <dgm:t>
        <a:bodyPr/>
        <a:lstStyle/>
        <a:p>
          <a:pPr algn="ctr"/>
          <a:endParaRPr lang="en-US"/>
        </a:p>
      </dgm:t>
    </dgm:pt>
    <dgm:pt modelId="{932B21FB-932A-4836-A27F-D80B0E3094E6}" type="sibTrans" cxnId="{9CB8A6D3-91FD-4E2F-AEEE-0492DDB120DD}">
      <dgm:prSet/>
      <dgm:spPr/>
      <dgm:t>
        <a:bodyPr/>
        <a:lstStyle/>
        <a:p>
          <a:endParaRPr lang="en-US"/>
        </a:p>
      </dgm:t>
    </dgm:pt>
    <dgm:pt modelId="{3A7DBBD8-0C72-4DA6-B746-818C27643D87}">
      <dgm:prSet/>
      <dgm:spPr/>
      <dgm:t>
        <a:bodyPr/>
        <a:lstStyle/>
        <a:p>
          <a:r>
            <a:rPr lang="es-CL" dirty="0"/>
            <a:t>Lógica</a:t>
          </a:r>
          <a:endParaRPr lang="en-US" dirty="0"/>
        </a:p>
      </dgm:t>
    </dgm:pt>
    <dgm:pt modelId="{6FE6507B-3D97-4108-85D6-226A6BC755ED}" type="parTrans" cxnId="{5E3B005D-8597-41CE-BDB1-5C0DAB30F044}">
      <dgm:prSet/>
      <dgm:spPr/>
      <dgm:t>
        <a:bodyPr/>
        <a:lstStyle/>
        <a:p>
          <a:pPr algn="ctr"/>
          <a:endParaRPr lang="en-US"/>
        </a:p>
      </dgm:t>
    </dgm:pt>
    <dgm:pt modelId="{C014623C-B2BE-465B-B1EF-1B2580BA1A72}" type="sibTrans" cxnId="{5E3B005D-8597-41CE-BDB1-5C0DAB30F044}">
      <dgm:prSet/>
      <dgm:spPr/>
      <dgm:t>
        <a:bodyPr/>
        <a:lstStyle/>
        <a:p>
          <a:endParaRPr lang="en-US"/>
        </a:p>
      </dgm:t>
    </dgm:pt>
    <dgm:pt modelId="{732CC806-5E11-4B24-827D-96601DE78A52}">
      <dgm:prSet/>
      <dgm:spPr/>
      <dgm:t>
        <a:bodyPr/>
        <a:lstStyle/>
        <a:p>
          <a:pPr>
            <a:defRPr b="1"/>
          </a:pPr>
          <a:r>
            <a:rPr lang="es-CL" dirty="0"/>
            <a:t>Tecnología utilizada</a:t>
          </a:r>
          <a:endParaRPr lang="en-US" dirty="0"/>
        </a:p>
      </dgm:t>
    </dgm:pt>
    <dgm:pt modelId="{36C931AC-3B68-4DEA-906B-0CAD67DE70C7}" type="parTrans" cxnId="{1360AA5C-4D83-4C38-B53E-4BA92D546AA1}">
      <dgm:prSet/>
      <dgm:spPr/>
      <dgm:t>
        <a:bodyPr/>
        <a:lstStyle/>
        <a:p>
          <a:pPr algn="ctr"/>
          <a:endParaRPr lang="en-US"/>
        </a:p>
      </dgm:t>
    </dgm:pt>
    <dgm:pt modelId="{71451CDB-5B56-46A9-A120-92FE53FAE807}" type="sibTrans" cxnId="{1360AA5C-4D83-4C38-B53E-4BA92D546AA1}">
      <dgm:prSet/>
      <dgm:spPr/>
      <dgm:t>
        <a:bodyPr/>
        <a:lstStyle/>
        <a:p>
          <a:endParaRPr lang="en-US"/>
        </a:p>
      </dgm:t>
    </dgm:pt>
    <dgm:pt modelId="{407B4F71-34D9-4ADD-9605-F94B60D83B7D}" type="pres">
      <dgm:prSet presAssocID="{901B72E7-4D4D-4F07-BF4E-1B2C5944A101}" presName="root" presStyleCnt="0">
        <dgm:presLayoutVars>
          <dgm:dir/>
          <dgm:resizeHandles val="exact"/>
        </dgm:presLayoutVars>
      </dgm:prSet>
      <dgm:spPr/>
    </dgm:pt>
    <dgm:pt modelId="{9CE157D2-4AFD-4C1A-944E-E837393D796D}" type="pres">
      <dgm:prSet presAssocID="{5424B5E7-578B-40DF-9028-ADE8C85304AC}" presName="compNode" presStyleCnt="0"/>
      <dgm:spPr/>
    </dgm:pt>
    <dgm:pt modelId="{229E07BE-B534-4692-976D-D035470BD764}" type="pres">
      <dgm:prSet presAssocID="{5424B5E7-578B-40DF-9028-ADE8C85304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5434A5FC-392C-418A-9425-4CAD92B7C8FE}" type="pres">
      <dgm:prSet presAssocID="{5424B5E7-578B-40DF-9028-ADE8C85304AC}" presName="iconSpace" presStyleCnt="0"/>
      <dgm:spPr/>
    </dgm:pt>
    <dgm:pt modelId="{4037B8D9-76E8-4F1F-85E8-656FFD43DC7C}" type="pres">
      <dgm:prSet presAssocID="{5424B5E7-578B-40DF-9028-ADE8C85304AC}" presName="parTx" presStyleLbl="revTx" presStyleIdx="0" presStyleCnt="6">
        <dgm:presLayoutVars>
          <dgm:chMax val="0"/>
          <dgm:chPref val="0"/>
        </dgm:presLayoutVars>
      </dgm:prSet>
      <dgm:spPr/>
    </dgm:pt>
    <dgm:pt modelId="{12D95F3C-104C-4DC2-8E10-38EB296F17A5}" type="pres">
      <dgm:prSet presAssocID="{5424B5E7-578B-40DF-9028-ADE8C85304AC}" presName="txSpace" presStyleCnt="0"/>
      <dgm:spPr/>
    </dgm:pt>
    <dgm:pt modelId="{ED5620BF-8DD9-4A3F-97E9-0F9AB5F7902D}" type="pres">
      <dgm:prSet presAssocID="{5424B5E7-578B-40DF-9028-ADE8C85304AC}" presName="desTx" presStyleLbl="revTx" presStyleIdx="1" presStyleCnt="6">
        <dgm:presLayoutVars/>
      </dgm:prSet>
      <dgm:spPr/>
    </dgm:pt>
    <dgm:pt modelId="{5765829C-3BF9-4A30-A456-3043DEFC0CF2}" type="pres">
      <dgm:prSet presAssocID="{B98550A3-FCEC-48D1-BDF9-3295E23D82BD}" presName="sibTrans" presStyleCnt="0"/>
      <dgm:spPr/>
    </dgm:pt>
    <dgm:pt modelId="{EBC15F14-DE6B-46F6-9D4D-A5C2C3650663}" type="pres">
      <dgm:prSet presAssocID="{670C6AA7-0824-46EB-B8BA-059AD1EECA24}" presName="compNode" presStyleCnt="0"/>
      <dgm:spPr/>
    </dgm:pt>
    <dgm:pt modelId="{575FE755-8122-4893-A18B-15135B81A35E}" type="pres">
      <dgm:prSet presAssocID="{670C6AA7-0824-46EB-B8BA-059AD1EECA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E5C1ED63-5EA6-460B-B946-598A393522B2}" type="pres">
      <dgm:prSet presAssocID="{670C6AA7-0824-46EB-B8BA-059AD1EECA24}" presName="iconSpace" presStyleCnt="0"/>
      <dgm:spPr/>
    </dgm:pt>
    <dgm:pt modelId="{CA18329D-A61F-463A-B976-41EE4C8FDCE6}" type="pres">
      <dgm:prSet presAssocID="{670C6AA7-0824-46EB-B8BA-059AD1EECA24}" presName="parTx" presStyleLbl="revTx" presStyleIdx="2" presStyleCnt="6">
        <dgm:presLayoutVars>
          <dgm:chMax val="0"/>
          <dgm:chPref val="0"/>
        </dgm:presLayoutVars>
      </dgm:prSet>
      <dgm:spPr/>
    </dgm:pt>
    <dgm:pt modelId="{EE772571-CA1D-410C-9F81-55C35D1C4C56}" type="pres">
      <dgm:prSet presAssocID="{670C6AA7-0824-46EB-B8BA-059AD1EECA24}" presName="txSpace" presStyleCnt="0"/>
      <dgm:spPr/>
    </dgm:pt>
    <dgm:pt modelId="{583B2475-BEF9-4767-BD59-87B0C07D3241}" type="pres">
      <dgm:prSet presAssocID="{670C6AA7-0824-46EB-B8BA-059AD1EECA24}" presName="desTx" presStyleLbl="revTx" presStyleIdx="3" presStyleCnt="6">
        <dgm:presLayoutVars/>
      </dgm:prSet>
      <dgm:spPr/>
    </dgm:pt>
    <dgm:pt modelId="{42065CC8-DB02-416F-81B5-ACCAE1BE09F7}" type="pres">
      <dgm:prSet presAssocID="{FAEEF2B5-2DD5-4DD6-A752-92210268C1E9}" presName="sibTrans" presStyleCnt="0"/>
      <dgm:spPr/>
    </dgm:pt>
    <dgm:pt modelId="{65258E8B-E384-4978-9DE4-4FC5886908B8}" type="pres">
      <dgm:prSet presAssocID="{732CC806-5E11-4B24-827D-96601DE78A52}" presName="compNode" presStyleCnt="0"/>
      <dgm:spPr/>
    </dgm:pt>
    <dgm:pt modelId="{984ABB0C-E377-4DDB-964E-F1755EF4267B}" type="pres">
      <dgm:prSet presAssocID="{732CC806-5E11-4B24-827D-96601DE78A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A23E6CA-D0FF-4CCC-9B56-6BCE10E9E904}" type="pres">
      <dgm:prSet presAssocID="{732CC806-5E11-4B24-827D-96601DE78A52}" presName="iconSpace" presStyleCnt="0"/>
      <dgm:spPr/>
    </dgm:pt>
    <dgm:pt modelId="{28E92A75-8CBC-4772-A648-BD4CC4CE7625}" type="pres">
      <dgm:prSet presAssocID="{732CC806-5E11-4B24-827D-96601DE78A52}" presName="parTx" presStyleLbl="revTx" presStyleIdx="4" presStyleCnt="6">
        <dgm:presLayoutVars>
          <dgm:chMax val="0"/>
          <dgm:chPref val="0"/>
        </dgm:presLayoutVars>
      </dgm:prSet>
      <dgm:spPr/>
    </dgm:pt>
    <dgm:pt modelId="{6861458A-E40B-46B6-928A-A020C2AA09D0}" type="pres">
      <dgm:prSet presAssocID="{732CC806-5E11-4B24-827D-96601DE78A52}" presName="txSpace" presStyleCnt="0"/>
      <dgm:spPr/>
    </dgm:pt>
    <dgm:pt modelId="{B7583851-6C0F-4B27-91B1-A642F0D33DCA}" type="pres">
      <dgm:prSet presAssocID="{732CC806-5E11-4B24-827D-96601DE78A52}" presName="desTx" presStyleLbl="revTx" presStyleIdx="5" presStyleCnt="6">
        <dgm:presLayoutVars/>
      </dgm:prSet>
      <dgm:spPr/>
    </dgm:pt>
  </dgm:ptLst>
  <dgm:cxnLst>
    <dgm:cxn modelId="{BB046E04-1A8A-475D-92B1-D1E11EDA4F21}" type="presOf" srcId="{3A7DBBD8-0C72-4DA6-B746-818C27643D87}" destId="{583B2475-BEF9-4767-BD59-87B0C07D3241}" srcOrd="0" destOrd="1" presId="urn:microsoft.com/office/officeart/2018/5/layout/CenteredIconLabelDescriptionList"/>
    <dgm:cxn modelId="{859F0607-17F5-4416-9CCD-4E57969D99DA}" type="presOf" srcId="{670C6AA7-0824-46EB-B8BA-059AD1EECA24}" destId="{CA18329D-A61F-463A-B976-41EE4C8FDCE6}" srcOrd="0" destOrd="0" presId="urn:microsoft.com/office/officeart/2018/5/layout/CenteredIconLabelDescriptionList"/>
    <dgm:cxn modelId="{75113510-2E62-49CC-809D-64084FB6B949}" type="presOf" srcId="{75DED20E-299D-4945-BA22-A77EB4BCF9CC}" destId="{583B2475-BEF9-4767-BD59-87B0C07D3241}" srcOrd="0" destOrd="0" presId="urn:microsoft.com/office/officeart/2018/5/layout/CenteredIconLabelDescriptionList"/>
    <dgm:cxn modelId="{A24A4A1B-165B-4170-BD17-DD9BEA092A68}" type="presOf" srcId="{732CC806-5E11-4B24-827D-96601DE78A52}" destId="{28E92A75-8CBC-4772-A648-BD4CC4CE7625}" srcOrd="0" destOrd="0" presId="urn:microsoft.com/office/officeart/2018/5/layout/CenteredIconLabelDescriptionList"/>
    <dgm:cxn modelId="{7B248B33-8D52-48B8-B92E-F672F4D1A301}" srcId="{901B72E7-4D4D-4F07-BF4E-1B2C5944A101}" destId="{670C6AA7-0824-46EB-B8BA-059AD1EECA24}" srcOrd="1" destOrd="0" parTransId="{24D2DE49-F4BD-4380-B3E9-04E89B65B880}" sibTransId="{FAEEF2B5-2DD5-4DD6-A752-92210268C1E9}"/>
    <dgm:cxn modelId="{1360AA5C-4D83-4C38-B53E-4BA92D546AA1}" srcId="{901B72E7-4D4D-4F07-BF4E-1B2C5944A101}" destId="{732CC806-5E11-4B24-827D-96601DE78A52}" srcOrd="2" destOrd="0" parTransId="{36C931AC-3B68-4DEA-906B-0CAD67DE70C7}" sibTransId="{71451CDB-5B56-46A9-A120-92FE53FAE807}"/>
    <dgm:cxn modelId="{5E3B005D-8597-41CE-BDB1-5C0DAB30F044}" srcId="{670C6AA7-0824-46EB-B8BA-059AD1EECA24}" destId="{3A7DBBD8-0C72-4DA6-B746-818C27643D87}" srcOrd="1" destOrd="0" parTransId="{6FE6507B-3D97-4108-85D6-226A6BC755ED}" sibTransId="{C014623C-B2BE-465B-B1EF-1B2580BA1A72}"/>
    <dgm:cxn modelId="{7CB7DF53-54C4-4A27-9236-49E417FB0698}" type="presOf" srcId="{901B72E7-4D4D-4F07-BF4E-1B2C5944A101}" destId="{407B4F71-34D9-4ADD-9605-F94B60D83B7D}" srcOrd="0" destOrd="0" presId="urn:microsoft.com/office/officeart/2018/5/layout/CenteredIconLabelDescriptionList"/>
    <dgm:cxn modelId="{E4F9DB58-300D-4C5E-8242-C7BA483B5788}" srcId="{901B72E7-4D4D-4F07-BF4E-1B2C5944A101}" destId="{5424B5E7-578B-40DF-9028-ADE8C85304AC}" srcOrd="0" destOrd="0" parTransId="{01D544D2-F93C-408E-BCA2-98BB943184BA}" sibTransId="{B98550A3-FCEC-48D1-BDF9-3295E23D82BD}"/>
    <dgm:cxn modelId="{66D77694-3C4C-47DE-9AFA-0D2CF2B9B747}" type="presOf" srcId="{5424B5E7-578B-40DF-9028-ADE8C85304AC}" destId="{4037B8D9-76E8-4F1F-85E8-656FFD43DC7C}" srcOrd="0" destOrd="0" presId="urn:microsoft.com/office/officeart/2018/5/layout/CenteredIconLabelDescriptionList"/>
    <dgm:cxn modelId="{9CB8A6D3-91FD-4E2F-AEEE-0492DDB120DD}" srcId="{670C6AA7-0824-46EB-B8BA-059AD1EECA24}" destId="{75DED20E-299D-4945-BA22-A77EB4BCF9CC}" srcOrd="0" destOrd="0" parTransId="{170DB991-3933-46EF-AFAF-78C98B241B24}" sibTransId="{932B21FB-932A-4836-A27F-D80B0E3094E6}"/>
    <dgm:cxn modelId="{B3990786-9EDC-4819-8CC9-2C1C855ACBFD}" type="presParOf" srcId="{407B4F71-34D9-4ADD-9605-F94B60D83B7D}" destId="{9CE157D2-4AFD-4C1A-944E-E837393D796D}" srcOrd="0" destOrd="0" presId="urn:microsoft.com/office/officeart/2018/5/layout/CenteredIconLabelDescriptionList"/>
    <dgm:cxn modelId="{88FCE814-C500-48F4-ADFB-E1D1603A0869}" type="presParOf" srcId="{9CE157D2-4AFD-4C1A-944E-E837393D796D}" destId="{229E07BE-B534-4692-976D-D035470BD764}" srcOrd="0" destOrd="0" presId="urn:microsoft.com/office/officeart/2018/5/layout/CenteredIconLabelDescriptionList"/>
    <dgm:cxn modelId="{8FB50DF4-173C-4305-B70D-4CC23B705646}" type="presParOf" srcId="{9CE157D2-4AFD-4C1A-944E-E837393D796D}" destId="{5434A5FC-392C-418A-9425-4CAD92B7C8FE}" srcOrd="1" destOrd="0" presId="urn:microsoft.com/office/officeart/2018/5/layout/CenteredIconLabelDescriptionList"/>
    <dgm:cxn modelId="{A69B3B07-F8E6-4867-8F22-045123252695}" type="presParOf" srcId="{9CE157D2-4AFD-4C1A-944E-E837393D796D}" destId="{4037B8D9-76E8-4F1F-85E8-656FFD43DC7C}" srcOrd="2" destOrd="0" presId="urn:microsoft.com/office/officeart/2018/5/layout/CenteredIconLabelDescriptionList"/>
    <dgm:cxn modelId="{7E0DC799-2825-4315-8126-A32029EF4C7B}" type="presParOf" srcId="{9CE157D2-4AFD-4C1A-944E-E837393D796D}" destId="{12D95F3C-104C-4DC2-8E10-38EB296F17A5}" srcOrd="3" destOrd="0" presId="urn:microsoft.com/office/officeart/2018/5/layout/CenteredIconLabelDescriptionList"/>
    <dgm:cxn modelId="{AFC38944-7BE6-4384-8C18-72AF3D49DD34}" type="presParOf" srcId="{9CE157D2-4AFD-4C1A-944E-E837393D796D}" destId="{ED5620BF-8DD9-4A3F-97E9-0F9AB5F7902D}" srcOrd="4" destOrd="0" presId="urn:microsoft.com/office/officeart/2018/5/layout/CenteredIconLabelDescriptionList"/>
    <dgm:cxn modelId="{CB573686-0640-4573-9173-19BE5ED3CC5A}" type="presParOf" srcId="{407B4F71-34D9-4ADD-9605-F94B60D83B7D}" destId="{5765829C-3BF9-4A30-A456-3043DEFC0CF2}" srcOrd="1" destOrd="0" presId="urn:microsoft.com/office/officeart/2018/5/layout/CenteredIconLabelDescriptionList"/>
    <dgm:cxn modelId="{9EAA8EE1-0BB7-4FC1-973F-7CA0BA8E802B}" type="presParOf" srcId="{407B4F71-34D9-4ADD-9605-F94B60D83B7D}" destId="{EBC15F14-DE6B-46F6-9D4D-A5C2C3650663}" srcOrd="2" destOrd="0" presId="urn:microsoft.com/office/officeart/2018/5/layout/CenteredIconLabelDescriptionList"/>
    <dgm:cxn modelId="{16FADFCB-81E5-4356-8D01-1E463CF050A5}" type="presParOf" srcId="{EBC15F14-DE6B-46F6-9D4D-A5C2C3650663}" destId="{575FE755-8122-4893-A18B-15135B81A35E}" srcOrd="0" destOrd="0" presId="urn:microsoft.com/office/officeart/2018/5/layout/CenteredIconLabelDescriptionList"/>
    <dgm:cxn modelId="{297C42DF-3E16-410D-AE09-29C724A50EE3}" type="presParOf" srcId="{EBC15F14-DE6B-46F6-9D4D-A5C2C3650663}" destId="{E5C1ED63-5EA6-460B-B946-598A393522B2}" srcOrd="1" destOrd="0" presId="urn:microsoft.com/office/officeart/2018/5/layout/CenteredIconLabelDescriptionList"/>
    <dgm:cxn modelId="{E35E9B47-D3CF-467E-8D2B-C450C7E2071C}" type="presParOf" srcId="{EBC15F14-DE6B-46F6-9D4D-A5C2C3650663}" destId="{CA18329D-A61F-463A-B976-41EE4C8FDCE6}" srcOrd="2" destOrd="0" presId="urn:microsoft.com/office/officeart/2018/5/layout/CenteredIconLabelDescriptionList"/>
    <dgm:cxn modelId="{6A0A3C26-413C-494B-A620-DA8AA876F7AC}" type="presParOf" srcId="{EBC15F14-DE6B-46F6-9D4D-A5C2C3650663}" destId="{EE772571-CA1D-410C-9F81-55C35D1C4C56}" srcOrd="3" destOrd="0" presId="urn:microsoft.com/office/officeart/2018/5/layout/CenteredIconLabelDescriptionList"/>
    <dgm:cxn modelId="{A099CF2D-ED3D-4ACA-B57E-CE4325B400CD}" type="presParOf" srcId="{EBC15F14-DE6B-46F6-9D4D-A5C2C3650663}" destId="{583B2475-BEF9-4767-BD59-87B0C07D3241}" srcOrd="4" destOrd="0" presId="urn:microsoft.com/office/officeart/2018/5/layout/CenteredIconLabelDescriptionList"/>
    <dgm:cxn modelId="{53AD1162-8481-4129-A926-760E1ECF790A}" type="presParOf" srcId="{407B4F71-34D9-4ADD-9605-F94B60D83B7D}" destId="{42065CC8-DB02-416F-81B5-ACCAE1BE09F7}" srcOrd="3" destOrd="0" presId="urn:microsoft.com/office/officeart/2018/5/layout/CenteredIconLabelDescriptionList"/>
    <dgm:cxn modelId="{9544A6AF-6F50-4622-ACEA-10E9E29BBB1F}" type="presParOf" srcId="{407B4F71-34D9-4ADD-9605-F94B60D83B7D}" destId="{65258E8B-E384-4978-9DE4-4FC5886908B8}" srcOrd="4" destOrd="0" presId="urn:microsoft.com/office/officeart/2018/5/layout/CenteredIconLabelDescriptionList"/>
    <dgm:cxn modelId="{F6CBDB3A-7F86-467B-B3BD-B763EC37BDBB}" type="presParOf" srcId="{65258E8B-E384-4978-9DE4-4FC5886908B8}" destId="{984ABB0C-E377-4DDB-964E-F1755EF4267B}" srcOrd="0" destOrd="0" presId="urn:microsoft.com/office/officeart/2018/5/layout/CenteredIconLabelDescriptionList"/>
    <dgm:cxn modelId="{5CC294B4-BE2F-4679-9F1D-1E4496B52AAA}" type="presParOf" srcId="{65258E8B-E384-4978-9DE4-4FC5886908B8}" destId="{1A23E6CA-D0FF-4CCC-9B56-6BCE10E9E904}" srcOrd="1" destOrd="0" presId="urn:microsoft.com/office/officeart/2018/5/layout/CenteredIconLabelDescriptionList"/>
    <dgm:cxn modelId="{6CF6B4D6-CFEA-4158-B896-953B5A052E27}" type="presParOf" srcId="{65258E8B-E384-4978-9DE4-4FC5886908B8}" destId="{28E92A75-8CBC-4772-A648-BD4CC4CE7625}" srcOrd="2" destOrd="0" presId="urn:microsoft.com/office/officeart/2018/5/layout/CenteredIconLabelDescriptionList"/>
    <dgm:cxn modelId="{AC834BD7-3D98-43CD-8EB9-76D09E7A3C4D}" type="presParOf" srcId="{65258E8B-E384-4978-9DE4-4FC5886908B8}" destId="{6861458A-E40B-46B6-928A-A020C2AA09D0}" srcOrd="3" destOrd="0" presId="urn:microsoft.com/office/officeart/2018/5/layout/CenteredIconLabelDescriptionList"/>
    <dgm:cxn modelId="{5D8C7814-8BBC-4B62-BA54-ACB3842BC4E3}" type="presParOf" srcId="{65258E8B-E384-4978-9DE4-4FC5886908B8}" destId="{B7583851-6C0F-4B27-91B1-A642F0D33DCA}" srcOrd="4" destOrd="0" presId="urn:microsoft.com/office/officeart/2018/5/layout/Centered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CFDE62-3D03-4B81-A081-843031CD71B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D84D51B-AA1E-4C27-BE19-C17E57D192E2}">
      <dgm:prSet/>
      <dgm:spPr/>
      <dgm:t>
        <a:bodyPr/>
        <a:lstStyle/>
        <a:p>
          <a:r>
            <a:rPr lang="es-CL" dirty="0"/>
            <a:t>Metodología de desarrollo es Scrum</a:t>
          </a:r>
          <a:endParaRPr lang="en-US" dirty="0"/>
        </a:p>
      </dgm:t>
    </dgm:pt>
    <dgm:pt modelId="{89096D4F-39C4-46B7-8F40-0F3CDE134E3A}" type="parTrans" cxnId="{E5B9512C-09F0-4F18-BC6C-C638F7BD3C32}">
      <dgm:prSet/>
      <dgm:spPr/>
      <dgm:t>
        <a:bodyPr/>
        <a:lstStyle/>
        <a:p>
          <a:endParaRPr lang="en-US"/>
        </a:p>
      </dgm:t>
    </dgm:pt>
    <dgm:pt modelId="{702EE862-7477-402E-9248-F89437863C47}" type="sibTrans" cxnId="{E5B9512C-09F0-4F18-BC6C-C638F7BD3C32}">
      <dgm:prSet/>
      <dgm:spPr/>
      <dgm:t>
        <a:bodyPr/>
        <a:lstStyle/>
        <a:p>
          <a:endParaRPr lang="en-US"/>
        </a:p>
      </dgm:t>
    </dgm:pt>
    <dgm:pt modelId="{2F310538-DD60-4E27-82C8-0C8ADABD2FDB}">
      <dgm:prSet/>
      <dgm:spPr/>
      <dgm:t>
        <a:bodyPr/>
        <a:lstStyle/>
        <a:p>
          <a:r>
            <a:rPr lang="es-CL" dirty="0"/>
            <a:t>Cada iteración tiene un tiempo aproximado de </a:t>
          </a:r>
          <a:r>
            <a:rPr lang="es-CL" b="1" dirty="0"/>
            <a:t>tres</a:t>
          </a:r>
          <a:r>
            <a:rPr lang="es-CL" dirty="0"/>
            <a:t> semanas</a:t>
          </a:r>
          <a:endParaRPr lang="en-US" dirty="0"/>
        </a:p>
      </dgm:t>
    </dgm:pt>
    <dgm:pt modelId="{3B2EECDB-21E6-4FB5-9416-C850219727BB}" type="parTrans" cxnId="{C4F64167-61A1-4253-AE9F-3326A75AA9B0}">
      <dgm:prSet/>
      <dgm:spPr/>
      <dgm:t>
        <a:bodyPr/>
        <a:lstStyle/>
        <a:p>
          <a:endParaRPr lang="en-US"/>
        </a:p>
      </dgm:t>
    </dgm:pt>
    <dgm:pt modelId="{9E6C896B-CA56-4379-B87A-95FB19D6EFF3}" type="sibTrans" cxnId="{C4F64167-61A1-4253-AE9F-3326A75AA9B0}">
      <dgm:prSet/>
      <dgm:spPr/>
      <dgm:t>
        <a:bodyPr/>
        <a:lstStyle/>
        <a:p>
          <a:endParaRPr lang="en-US"/>
        </a:p>
      </dgm:t>
    </dgm:pt>
    <dgm:pt modelId="{A46815F9-B8FB-40E1-8B14-7FFFF9DACC37}">
      <dgm:prSet/>
      <dgm:spPr/>
      <dgm:t>
        <a:bodyPr/>
        <a:lstStyle/>
        <a:p>
          <a:r>
            <a:rPr lang="es-CL" dirty="0"/>
            <a:t>Cada iteración está compuesta por fases de requisitos, diseño, planificación, construcción y pruebas.</a:t>
          </a:r>
          <a:endParaRPr lang="en-US" dirty="0"/>
        </a:p>
      </dgm:t>
    </dgm:pt>
    <dgm:pt modelId="{1918CA1F-D5B2-47E3-8E64-E37E78833849}" type="parTrans" cxnId="{1C47F087-5875-48D2-B498-6F32D05D6FD4}">
      <dgm:prSet/>
      <dgm:spPr/>
      <dgm:t>
        <a:bodyPr/>
        <a:lstStyle/>
        <a:p>
          <a:endParaRPr lang="en-US"/>
        </a:p>
      </dgm:t>
    </dgm:pt>
    <dgm:pt modelId="{EADE8A3A-218C-484D-8E3B-B7589C094D6F}" type="sibTrans" cxnId="{1C47F087-5875-48D2-B498-6F32D05D6FD4}">
      <dgm:prSet/>
      <dgm:spPr/>
      <dgm:t>
        <a:bodyPr/>
        <a:lstStyle/>
        <a:p>
          <a:endParaRPr lang="en-US"/>
        </a:p>
      </dgm:t>
    </dgm:pt>
    <dgm:pt modelId="{042EF2B6-2F60-4B1F-A3F8-757D50ABCB1A}">
      <dgm:prSet/>
      <dgm:spPr/>
      <dgm:t>
        <a:bodyPr/>
        <a:lstStyle/>
        <a:p>
          <a:r>
            <a:rPr lang="es-CL" dirty="0"/>
            <a:t>En cada iteración se aborda un aspecto especifico de la aplicación cabalmente</a:t>
          </a:r>
          <a:endParaRPr lang="en-US" dirty="0"/>
        </a:p>
      </dgm:t>
    </dgm:pt>
    <dgm:pt modelId="{22374AF3-2341-47E3-A0E1-208219385402}" type="parTrans" cxnId="{069DEEC9-0B36-44C6-AE5C-5527604CC31D}">
      <dgm:prSet/>
      <dgm:spPr/>
      <dgm:t>
        <a:bodyPr/>
        <a:lstStyle/>
        <a:p>
          <a:endParaRPr lang="en-US"/>
        </a:p>
      </dgm:t>
    </dgm:pt>
    <dgm:pt modelId="{3F66C64C-2000-4AE9-AF18-A4579C9B4FEC}" type="sibTrans" cxnId="{069DEEC9-0B36-44C6-AE5C-5527604CC31D}">
      <dgm:prSet/>
      <dgm:spPr/>
      <dgm:t>
        <a:bodyPr/>
        <a:lstStyle/>
        <a:p>
          <a:endParaRPr lang="en-US"/>
        </a:p>
      </dgm:t>
    </dgm:pt>
    <dgm:pt modelId="{109D45B6-B264-40C5-9F65-563DAD2F14E2}">
      <dgm:prSet/>
      <dgm:spPr/>
      <dgm:t>
        <a:bodyPr/>
        <a:lstStyle/>
        <a:p>
          <a:r>
            <a:rPr lang="es-CL" dirty="0"/>
            <a:t>Total de iteraciones: </a:t>
          </a:r>
          <a:r>
            <a:rPr lang="es-CL" b="1" dirty="0"/>
            <a:t>Siete</a:t>
          </a:r>
          <a:endParaRPr lang="en-US" dirty="0"/>
        </a:p>
      </dgm:t>
    </dgm:pt>
    <dgm:pt modelId="{EC374B4C-9D39-4C26-95F9-1E48A491A456}" type="parTrans" cxnId="{77D05EE4-C58F-4F45-81E7-54560022A20D}">
      <dgm:prSet/>
      <dgm:spPr/>
      <dgm:t>
        <a:bodyPr/>
        <a:lstStyle/>
        <a:p>
          <a:endParaRPr lang="en-US"/>
        </a:p>
      </dgm:t>
    </dgm:pt>
    <dgm:pt modelId="{CFAA5AA8-4960-4AB2-B182-D1C52D98F440}" type="sibTrans" cxnId="{77D05EE4-C58F-4F45-81E7-54560022A20D}">
      <dgm:prSet/>
      <dgm:spPr/>
      <dgm:t>
        <a:bodyPr/>
        <a:lstStyle/>
        <a:p>
          <a:endParaRPr lang="en-US"/>
        </a:p>
      </dgm:t>
    </dgm:pt>
    <dgm:pt modelId="{49E8BE85-6A0D-43B3-94A3-2B1A71D4E850}" type="pres">
      <dgm:prSet presAssocID="{C5CFDE62-3D03-4B81-A081-843031CD71BD}" presName="root" presStyleCnt="0">
        <dgm:presLayoutVars>
          <dgm:dir/>
          <dgm:resizeHandles val="exact"/>
        </dgm:presLayoutVars>
      </dgm:prSet>
      <dgm:spPr/>
    </dgm:pt>
    <dgm:pt modelId="{AA2FFFA0-1EBE-479D-8389-CF037E6C1350}" type="pres">
      <dgm:prSet presAssocID="{1D84D51B-AA1E-4C27-BE19-C17E57D192E2}" presName="compNode" presStyleCnt="0"/>
      <dgm:spPr/>
    </dgm:pt>
    <dgm:pt modelId="{73025F7B-94D0-44DF-9E67-640345A22637}" type="pres">
      <dgm:prSet presAssocID="{1D84D51B-AA1E-4C27-BE19-C17E57D192E2}" presName="bgRect" presStyleLbl="bgShp" presStyleIdx="0" presStyleCnt="5"/>
      <dgm:spPr/>
    </dgm:pt>
    <dgm:pt modelId="{B074AE20-5513-404E-8543-3F61D3EB1F5D}" type="pres">
      <dgm:prSet presAssocID="{1D84D51B-AA1E-4C27-BE19-C17E57D192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ngranajes"/>
        </a:ext>
      </dgm:extLst>
    </dgm:pt>
    <dgm:pt modelId="{243021BC-C989-4631-81DF-FBF1E9ACEE04}" type="pres">
      <dgm:prSet presAssocID="{1D84D51B-AA1E-4C27-BE19-C17E57D192E2}" presName="spaceRect" presStyleCnt="0"/>
      <dgm:spPr/>
    </dgm:pt>
    <dgm:pt modelId="{9D40959B-600A-40EE-800D-B6A79820E867}" type="pres">
      <dgm:prSet presAssocID="{1D84D51B-AA1E-4C27-BE19-C17E57D192E2}" presName="parTx" presStyleLbl="revTx" presStyleIdx="0" presStyleCnt="5">
        <dgm:presLayoutVars>
          <dgm:chMax val="0"/>
          <dgm:chPref val="0"/>
        </dgm:presLayoutVars>
      </dgm:prSet>
      <dgm:spPr/>
    </dgm:pt>
    <dgm:pt modelId="{0FEBF147-3867-434D-8D77-7CDDCCDB4211}" type="pres">
      <dgm:prSet presAssocID="{702EE862-7477-402E-9248-F89437863C47}" presName="sibTrans" presStyleCnt="0"/>
      <dgm:spPr/>
    </dgm:pt>
    <dgm:pt modelId="{CD380C05-701C-457A-87AB-F89FD63D7AFA}" type="pres">
      <dgm:prSet presAssocID="{2F310538-DD60-4E27-82C8-0C8ADABD2FDB}" presName="compNode" presStyleCnt="0"/>
      <dgm:spPr/>
    </dgm:pt>
    <dgm:pt modelId="{C0B94A45-728D-4656-98B6-C314CC71AE97}" type="pres">
      <dgm:prSet presAssocID="{2F310538-DD60-4E27-82C8-0C8ADABD2FDB}" presName="bgRect" presStyleLbl="bgShp" presStyleIdx="1" presStyleCnt="5"/>
      <dgm:spPr/>
    </dgm:pt>
    <dgm:pt modelId="{F33DF765-36A5-4B0A-8274-197330B2CEBD}" type="pres">
      <dgm:prSet presAssocID="{2F310538-DD60-4E27-82C8-0C8ADABD2FD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loj de arena"/>
        </a:ext>
      </dgm:extLst>
    </dgm:pt>
    <dgm:pt modelId="{8A84F4F5-8C40-4C41-956B-3A4AFE0371EB}" type="pres">
      <dgm:prSet presAssocID="{2F310538-DD60-4E27-82C8-0C8ADABD2FDB}" presName="spaceRect" presStyleCnt="0"/>
      <dgm:spPr/>
    </dgm:pt>
    <dgm:pt modelId="{BEE6A10A-D9EB-435A-8411-3F67B7D64DAE}" type="pres">
      <dgm:prSet presAssocID="{2F310538-DD60-4E27-82C8-0C8ADABD2FDB}" presName="parTx" presStyleLbl="revTx" presStyleIdx="1" presStyleCnt="5">
        <dgm:presLayoutVars>
          <dgm:chMax val="0"/>
          <dgm:chPref val="0"/>
        </dgm:presLayoutVars>
      </dgm:prSet>
      <dgm:spPr/>
    </dgm:pt>
    <dgm:pt modelId="{E4D26E10-478F-45CA-9D51-79E3A8A4CE0B}" type="pres">
      <dgm:prSet presAssocID="{9E6C896B-CA56-4379-B87A-95FB19D6EFF3}" presName="sibTrans" presStyleCnt="0"/>
      <dgm:spPr/>
    </dgm:pt>
    <dgm:pt modelId="{0EA478C9-8308-441A-B8BF-D64EC63680EE}" type="pres">
      <dgm:prSet presAssocID="{A46815F9-B8FB-40E1-8B14-7FFFF9DACC37}" presName="compNode" presStyleCnt="0"/>
      <dgm:spPr/>
    </dgm:pt>
    <dgm:pt modelId="{EE761E92-FB17-42F6-BF52-2EDAD77A997B}" type="pres">
      <dgm:prSet presAssocID="{A46815F9-B8FB-40E1-8B14-7FFFF9DACC37}" presName="bgRect" presStyleLbl="bgShp" presStyleIdx="2" presStyleCnt="5"/>
      <dgm:spPr/>
    </dgm:pt>
    <dgm:pt modelId="{3A7FB68A-8024-4A7C-A680-F8237BFC6B4F}" type="pres">
      <dgm:prSet presAssocID="{A46815F9-B8FB-40E1-8B14-7FFFF9DACC37}"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lujo de trabajo"/>
        </a:ext>
      </dgm:extLst>
    </dgm:pt>
    <dgm:pt modelId="{CECB1A72-EFE7-44F1-B333-63AAE7EB08C1}" type="pres">
      <dgm:prSet presAssocID="{A46815F9-B8FB-40E1-8B14-7FFFF9DACC37}" presName="spaceRect" presStyleCnt="0"/>
      <dgm:spPr/>
    </dgm:pt>
    <dgm:pt modelId="{7956A7DD-5955-40C5-B6B6-FED26D01E3DF}" type="pres">
      <dgm:prSet presAssocID="{A46815F9-B8FB-40E1-8B14-7FFFF9DACC37}" presName="parTx" presStyleLbl="revTx" presStyleIdx="2" presStyleCnt="5">
        <dgm:presLayoutVars>
          <dgm:chMax val="0"/>
          <dgm:chPref val="0"/>
        </dgm:presLayoutVars>
      </dgm:prSet>
      <dgm:spPr/>
    </dgm:pt>
    <dgm:pt modelId="{574C0220-DD2C-47B2-88EF-2BD4E6B8445D}" type="pres">
      <dgm:prSet presAssocID="{EADE8A3A-218C-484D-8E3B-B7589C094D6F}" presName="sibTrans" presStyleCnt="0"/>
      <dgm:spPr/>
    </dgm:pt>
    <dgm:pt modelId="{A7D113B2-E99A-46FE-9F5B-90F74F1327F7}" type="pres">
      <dgm:prSet presAssocID="{042EF2B6-2F60-4B1F-A3F8-757D50ABCB1A}" presName="compNode" presStyleCnt="0"/>
      <dgm:spPr/>
    </dgm:pt>
    <dgm:pt modelId="{B8B84941-42F1-49E0-9569-7965E0B70395}" type="pres">
      <dgm:prSet presAssocID="{042EF2B6-2F60-4B1F-A3F8-757D50ABCB1A}" presName="bgRect" presStyleLbl="bgShp" presStyleIdx="3" presStyleCnt="5"/>
      <dgm:spPr/>
    </dgm:pt>
    <dgm:pt modelId="{DA3B049D-428C-44F4-98F1-BF7695EA8273}" type="pres">
      <dgm:prSet presAssocID="{042EF2B6-2F60-4B1F-A3F8-757D50ABCB1A}"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Objetivo"/>
        </a:ext>
      </dgm:extLst>
    </dgm:pt>
    <dgm:pt modelId="{44D09772-6CFC-406C-90C9-10327914D561}" type="pres">
      <dgm:prSet presAssocID="{042EF2B6-2F60-4B1F-A3F8-757D50ABCB1A}" presName="spaceRect" presStyleCnt="0"/>
      <dgm:spPr/>
    </dgm:pt>
    <dgm:pt modelId="{5316DA76-ABCD-43DA-BAA7-FCDD901DB2C7}" type="pres">
      <dgm:prSet presAssocID="{042EF2B6-2F60-4B1F-A3F8-757D50ABCB1A}" presName="parTx" presStyleLbl="revTx" presStyleIdx="3" presStyleCnt="5">
        <dgm:presLayoutVars>
          <dgm:chMax val="0"/>
          <dgm:chPref val="0"/>
        </dgm:presLayoutVars>
      </dgm:prSet>
      <dgm:spPr/>
    </dgm:pt>
    <dgm:pt modelId="{8331ADAB-F32F-4E08-BD5D-0E2224C5FDF4}" type="pres">
      <dgm:prSet presAssocID="{3F66C64C-2000-4AE9-AF18-A4579C9B4FEC}" presName="sibTrans" presStyleCnt="0"/>
      <dgm:spPr/>
    </dgm:pt>
    <dgm:pt modelId="{518313E4-9D41-469E-BE45-2F4CCFA24D5B}" type="pres">
      <dgm:prSet presAssocID="{109D45B6-B264-40C5-9F65-563DAD2F14E2}" presName="compNode" presStyleCnt="0"/>
      <dgm:spPr/>
    </dgm:pt>
    <dgm:pt modelId="{E91BBB71-9170-4D37-BC76-36280171CA8F}" type="pres">
      <dgm:prSet presAssocID="{109D45B6-B264-40C5-9F65-563DAD2F14E2}" presName="bgRect" presStyleLbl="bgShp" presStyleIdx="4" presStyleCnt="5"/>
      <dgm:spPr/>
    </dgm:pt>
    <dgm:pt modelId="{8FAE8BF2-F75A-4FBC-A5D1-57C8D07273F4}" type="pres">
      <dgm:prSet presAssocID="{109D45B6-B264-40C5-9F65-563DAD2F14E2}"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alendario diario"/>
        </a:ext>
      </dgm:extLst>
    </dgm:pt>
    <dgm:pt modelId="{F9E2FBC4-0E76-4D45-8574-C2C44BD69B11}" type="pres">
      <dgm:prSet presAssocID="{109D45B6-B264-40C5-9F65-563DAD2F14E2}" presName="spaceRect" presStyleCnt="0"/>
      <dgm:spPr/>
    </dgm:pt>
    <dgm:pt modelId="{AC5B3E93-B4FF-4273-AC03-25682BCB9FAF}" type="pres">
      <dgm:prSet presAssocID="{109D45B6-B264-40C5-9F65-563DAD2F14E2}" presName="parTx" presStyleLbl="revTx" presStyleIdx="4" presStyleCnt="5">
        <dgm:presLayoutVars>
          <dgm:chMax val="0"/>
          <dgm:chPref val="0"/>
        </dgm:presLayoutVars>
      </dgm:prSet>
      <dgm:spPr/>
    </dgm:pt>
  </dgm:ptLst>
  <dgm:cxnLst>
    <dgm:cxn modelId="{E5B9512C-09F0-4F18-BC6C-C638F7BD3C32}" srcId="{C5CFDE62-3D03-4B81-A081-843031CD71BD}" destId="{1D84D51B-AA1E-4C27-BE19-C17E57D192E2}" srcOrd="0" destOrd="0" parTransId="{89096D4F-39C4-46B7-8F40-0F3CDE134E3A}" sibTransId="{702EE862-7477-402E-9248-F89437863C47}"/>
    <dgm:cxn modelId="{C4F64167-61A1-4253-AE9F-3326A75AA9B0}" srcId="{C5CFDE62-3D03-4B81-A081-843031CD71BD}" destId="{2F310538-DD60-4E27-82C8-0C8ADABD2FDB}" srcOrd="1" destOrd="0" parTransId="{3B2EECDB-21E6-4FB5-9416-C850219727BB}" sibTransId="{9E6C896B-CA56-4379-B87A-95FB19D6EFF3}"/>
    <dgm:cxn modelId="{AC3AED6A-086A-48FA-9E06-F1053E6EBFD7}" type="presOf" srcId="{042EF2B6-2F60-4B1F-A3F8-757D50ABCB1A}" destId="{5316DA76-ABCD-43DA-BAA7-FCDD901DB2C7}" srcOrd="0" destOrd="0" presId="urn:microsoft.com/office/officeart/2018/2/layout/IconVerticalSolidList"/>
    <dgm:cxn modelId="{235A6D6B-500A-484C-A134-D0D334C0FCD9}" type="presOf" srcId="{2F310538-DD60-4E27-82C8-0C8ADABD2FDB}" destId="{BEE6A10A-D9EB-435A-8411-3F67B7D64DAE}" srcOrd="0" destOrd="0" presId="urn:microsoft.com/office/officeart/2018/2/layout/IconVerticalSolidList"/>
    <dgm:cxn modelId="{C6D3114D-08F6-43A9-9DF6-E424FC19F7EB}" type="presOf" srcId="{C5CFDE62-3D03-4B81-A081-843031CD71BD}" destId="{49E8BE85-6A0D-43B3-94A3-2B1A71D4E850}" srcOrd="0" destOrd="0" presId="urn:microsoft.com/office/officeart/2018/2/layout/IconVerticalSolidList"/>
    <dgm:cxn modelId="{1C47F087-5875-48D2-B498-6F32D05D6FD4}" srcId="{C5CFDE62-3D03-4B81-A081-843031CD71BD}" destId="{A46815F9-B8FB-40E1-8B14-7FFFF9DACC37}" srcOrd="2" destOrd="0" parTransId="{1918CA1F-D5B2-47E3-8E64-E37E78833849}" sibTransId="{EADE8A3A-218C-484D-8E3B-B7589C094D6F}"/>
    <dgm:cxn modelId="{A7EC1E90-A526-406D-8EC6-8EF1009C0AA1}" type="presOf" srcId="{1D84D51B-AA1E-4C27-BE19-C17E57D192E2}" destId="{9D40959B-600A-40EE-800D-B6A79820E867}" srcOrd="0" destOrd="0" presId="urn:microsoft.com/office/officeart/2018/2/layout/IconVerticalSolidList"/>
    <dgm:cxn modelId="{069DEEC9-0B36-44C6-AE5C-5527604CC31D}" srcId="{C5CFDE62-3D03-4B81-A081-843031CD71BD}" destId="{042EF2B6-2F60-4B1F-A3F8-757D50ABCB1A}" srcOrd="3" destOrd="0" parTransId="{22374AF3-2341-47E3-A0E1-208219385402}" sibTransId="{3F66C64C-2000-4AE9-AF18-A4579C9B4FEC}"/>
    <dgm:cxn modelId="{D51268D3-782E-4CF9-BD7C-FC691D7D2968}" type="presOf" srcId="{109D45B6-B264-40C5-9F65-563DAD2F14E2}" destId="{AC5B3E93-B4FF-4273-AC03-25682BCB9FAF}" srcOrd="0" destOrd="0" presId="urn:microsoft.com/office/officeart/2018/2/layout/IconVerticalSolidList"/>
    <dgm:cxn modelId="{77D05EE4-C58F-4F45-81E7-54560022A20D}" srcId="{C5CFDE62-3D03-4B81-A081-843031CD71BD}" destId="{109D45B6-B264-40C5-9F65-563DAD2F14E2}" srcOrd="4" destOrd="0" parTransId="{EC374B4C-9D39-4C26-95F9-1E48A491A456}" sibTransId="{CFAA5AA8-4960-4AB2-B182-D1C52D98F440}"/>
    <dgm:cxn modelId="{B1BF8AFE-D551-46B0-8650-1696126D0978}" type="presOf" srcId="{A46815F9-B8FB-40E1-8B14-7FFFF9DACC37}" destId="{7956A7DD-5955-40C5-B6B6-FED26D01E3DF}" srcOrd="0" destOrd="0" presId="urn:microsoft.com/office/officeart/2018/2/layout/IconVerticalSolidList"/>
    <dgm:cxn modelId="{CF152446-C3EF-4685-AB3A-60A72C43EA77}" type="presParOf" srcId="{49E8BE85-6A0D-43B3-94A3-2B1A71D4E850}" destId="{AA2FFFA0-1EBE-479D-8389-CF037E6C1350}" srcOrd="0" destOrd="0" presId="urn:microsoft.com/office/officeart/2018/2/layout/IconVerticalSolidList"/>
    <dgm:cxn modelId="{525E24B4-EB0A-47C8-B39C-EF95B9ADC701}" type="presParOf" srcId="{AA2FFFA0-1EBE-479D-8389-CF037E6C1350}" destId="{73025F7B-94D0-44DF-9E67-640345A22637}" srcOrd="0" destOrd="0" presId="urn:microsoft.com/office/officeart/2018/2/layout/IconVerticalSolidList"/>
    <dgm:cxn modelId="{77F67776-0FEF-4DF7-8AD5-481FE49FC29C}" type="presParOf" srcId="{AA2FFFA0-1EBE-479D-8389-CF037E6C1350}" destId="{B074AE20-5513-404E-8543-3F61D3EB1F5D}" srcOrd="1" destOrd="0" presId="urn:microsoft.com/office/officeart/2018/2/layout/IconVerticalSolidList"/>
    <dgm:cxn modelId="{1B2C31E8-97F0-4898-88BE-61810B5F120A}" type="presParOf" srcId="{AA2FFFA0-1EBE-479D-8389-CF037E6C1350}" destId="{243021BC-C989-4631-81DF-FBF1E9ACEE04}" srcOrd="2" destOrd="0" presId="urn:microsoft.com/office/officeart/2018/2/layout/IconVerticalSolidList"/>
    <dgm:cxn modelId="{52F5DDC6-DA36-4852-B37F-37C3D99037D8}" type="presParOf" srcId="{AA2FFFA0-1EBE-479D-8389-CF037E6C1350}" destId="{9D40959B-600A-40EE-800D-B6A79820E867}" srcOrd="3" destOrd="0" presId="urn:microsoft.com/office/officeart/2018/2/layout/IconVerticalSolidList"/>
    <dgm:cxn modelId="{25EFED2B-120F-4AA0-A0BD-983698EF91BB}" type="presParOf" srcId="{49E8BE85-6A0D-43B3-94A3-2B1A71D4E850}" destId="{0FEBF147-3867-434D-8D77-7CDDCCDB4211}" srcOrd="1" destOrd="0" presId="urn:microsoft.com/office/officeart/2018/2/layout/IconVerticalSolidList"/>
    <dgm:cxn modelId="{60B6A438-451D-499A-856F-6F9B6DD48E94}" type="presParOf" srcId="{49E8BE85-6A0D-43B3-94A3-2B1A71D4E850}" destId="{CD380C05-701C-457A-87AB-F89FD63D7AFA}" srcOrd="2" destOrd="0" presId="urn:microsoft.com/office/officeart/2018/2/layout/IconVerticalSolidList"/>
    <dgm:cxn modelId="{384A7B65-A035-4F2A-B6D9-C6FAD62525D1}" type="presParOf" srcId="{CD380C05-701C-457A-87AB-F89FD63D7AFA}" destId="{C0B94A45-728D-4656-98B6-C314CC71AE97}" srcOrd="0" destOrd="0" presId="urn:microsoft.com/office/officeart/2018/2/layout/IconVerticalSolidList"/>
    <dgm:cxn modelId="{492504EA-A233-46A2-B3E1-775B7081A462}" type="presParOf" srcId="{CD380C05-701C-457A-87AB-F89FD63D7AFA}" destId="{F33DF765-36A5-4B0A-8274-197330B2CEBD}" srcOrd="1" destOrd="0" presId="urn:microsoft.com/office/officeart/2018/2/layout/IconVerticalSolidList"/>
    <dgm:cxn modelId="{0E3A545B-F29C-43D4-8A30-3831E6094679}" type="presParOf" srcId="{CD380C05-701C-457A-87AB-F89FD63D7AFA}" destId="{8A84F4F5-8C40-4C41-956B-3A4AFE0371EB}" srcOrd="2" destOrd="0" presId="urn:microsoft.com/office/officeart/2018/2/layout/IconVerticalSolidList"/>
    <dgm:cxn modelId="{8446E750-2219-492D-BDB0-AA4F53A13383}" type="presParOf" srcId="{CD380C05-701C-457A-87AB-F89FD63D7AFA}" destId="{BEE6A10A-D9EB-435A-8411-3F67B7D64DAE}" srcOrd="3" destOrd="0" presId="urn:microsoft.com/office/officeart/2018/2/layout/IconVerticalSolidList"/>
    <dgm:cxn modelId="{2950ADE6-CDA1-4BFB-B9BB-A768841BEEF7}" type="presParOf" srcId="{49E8BE85-6A0D-43B3-94A3-2B1A71D4E850}" destId="{E4D26E10-478F-45CA-9D51-79E3A8A4CE0B}" srcOrd="3" destOrd="0" presId="urn:microsoft.com/office/officeart/2018/2/layout/IconVerticalSolidList"/>
    <dgm:cxn modelId="{39E758F6-8802-42D8-A197-AB4D044B203C}" type="presParOf" srcId="{49E8BE85-6A0D-43B3-94A3-2B1A71D4E850}" destId="{0EA478C9-8308-441A-B8BF-D64EC63680EE}" srcOrd="4" destOrd="0" presId="urn:microsoft.com/office/officeart/2018/2/layout/IconVerticalSolidList"/>
    <dgm:cxn modelId="{B7566BD1-B074-4929-8960-C7A03804B6FA}" type="presParOf" srcId="{0EA478C9-8308-441A-B8BF-D64EC63680EE}" destId="{EE761E92-FB17-42F6-BF52-2EDAD77A997B}" srcOrd="0" destOrd="0" presId="urn:microsoft.com/office/officeart/2018/2/layout/IconVerticalSolidList"/>
    <dgm:cxn modelId="{C31E8E22-552E-482D-9F34-78469A4BD3FD}" type="presParOf" srcId="{0EA478C9-8308-441A-B8BF-D64EC63680EE}" destId="{3A7FB68A-8024-4A7C-A680-F8237BFC6B4F}" srcOrd="1" destOrd="0" presId="urn:microsoft.com/office/officeart/2018/2/layout/IconVerticalSolidList"/>
    <dgm:cxn modelId="{B13B5781-FD67-4B4E-BDED-841FCA978FC8}" type="presParOf" srcId="{0EA478C9-8308-441A-B8BF-D64EC63680EE}" destId="{CECB1A72-EFE7-44F1-B333-63AAE7EB08C1}" srcOrd="2" destOrd="0" presId="urn:microsoft.com/office/officeart/2018/2/layout/IconVerticalSolidList"/>
    <dgm:cxn modelId="{BCFB7405-B706-4BA5-8889-37EF4C5F1146}" type="presParOf" srcId="{0EA478C9-8308-441A-B8BF-D64EC63680EE}" destId="{7956A7DD-5955-40C5-B6B6-FED26D01E3DF}" srcOrd="3" destOrd="0" presId="urn:microsoft.com/office/officeart/2018/2/layout/IconVerticalSolidList"/>
    <dgm:cxn modelId="{AEF4F679-2388-4808-AB9F-8CE1D776CB17}" type="presParOf" srcId="{49E8BE85-6A0D-43B3-94A3-2B1A71D4E850}" destId="{574C0220-DD2C-47B2-88EF-2BD4E6B8445D}" srcOrd="5" destOrd="0" presId="urn:microsoft.com/office/officeart/2018/2/layout/IconVerticalSolidList"/>
    <dgm:cxn modelId="{1D2AF03B-7D93-45FB-976B-D1A246B9B551}" type="presParOf" srcId="{49E8BE85-6A0D-43B3-94A3-2B1A71D4E850}" destId="{A7D113B2-E99A-46FE-9F5B-90F74F1327F7}" srcOrd="6" destOrd="0" presId="urn:microsoft.com/office/officeart/2018/2/layout/IconVerticalSolidList"/>
    <dgm:cxn modelId="{4FE95FAC-0414-4510-A322-499FE5BF0C84}" type="presParOf" srcId="{A7D113B2-E99A-46FE-9F5B-90F74F1327F7}" destId="{B8B84941-42F1-49E0-9569-7965E0B70395}" srcOrd="0" destOrd="0" presId="urn:microsoft.com/office/officeart/2018/2/layout/IconVerticalSolidList"/>
    <dgm:cxn modelId="{906766F6-743E-473F-958A-CD3C6F812319}" type="presParOf" srcId="{A7D113B2-E99A-46FE-9F5B-90F74F1327F7}" destId="{DA3B049D-428C-44F4-98F1-BF7695EA8273}" srcOrd="1" destOrd="0" presId="urn:microsoft.com/office/officeart/2018/2/layout/IconVerticalSolidList"/>
    <dgm:cxn modelId="{0F062241-F41B-4490-8DD8-7A98E0C2182F}" type="presParOf" srcId="{A7D113B2-E99A-46FE-9F5B-90F74F1327F7}" destId="{44D09772-6CFC-406C-90C9-10327914D561}" srcOrd="2" destOrd="0" presId="urn:microsoft.com/office/officeart/2018/2/layout/IconVerticalSolidList"/>
    <dgm:cxn modelId="{8DCEA6F9-F129-4BEC-858E-DE5392975C0A}" type="presParOf" srcId="{A7D113B2-E99A-46FE-9F5B-90F74F1327F7}" destId="{5316DA76-ABCD-43DA-BAA7-FCDD901DB2C7}" srcOrd="3" destOrd="0" presId="urn:microsoft.com/office/officeart/2018/2/layout/IconVerticalSolidList"/>
    <dgm:cxn modelId="{A412DBED-32F7-4178-A93C-A3C3DF847580}" type="presParOf" srcId="{49E8BE85-6A0D-43B3-94A3-2B1A71D4E850}" destId="{8331ADAB-F32F-4E08-BD5D-0E2224C5FDF4}" srcOrd="7" destOrd="0" presId="urn:microsoft.com/office/officeart/2018/2/layout/IconVerticalSolidList"/>
    <dgm:cxn modelId="{1027996D-4A76-4A62-A942-5CADFA6098C8}" type="presParOf" srcId="{49E8BE85-6A0D-43B3-94A3-2B1A71D4E850}" destId="{518313E4-9D41-469E-BE45-2F4CCFA24D5B}" srcOrd="8" destOrd="0" presId="urn:microsoft.com/office/officeart/2018/2/layout/IconVerticalSolidList"/>
    <dgm:cxn modelId="{D0555B08-BB69-49DA-ADC9-A8A12C26D458}" type="presParOf" srcId="{518313E4-9D41-469E-BE45-2F4CCFA24D5B}" destId="{E91BBB71-9170-4D37-BC76-36280171CA8F}" srcOrd="0" destOrd="0" presId="urn:microsoft.com/office/officeart/2018/2/layout/IconVerticalSolidList"/>
    <dgm:cxn modelId="{DE25ADD5-EDAE-460D-8855-E986884E7EFA}" type="presParOf" srcId="{518313E4-9D41-469E-BE45-2F4CCFA24D5B}" destId="{8FAE8BF2-F75A-4FBC-A5D1-57C8D07273F4}" srcOrd="1" destOrd="0" presId="urn:microsoft.com/office/officeart/2018/2/layout/IconVerticalSolidList"/>
    <dgm:cxn modelId="{1DD3DB59-3E48-4731-AFA1-84FD1B411833}" type="presParOf" srcId="{518313E4-9D41-469E-BE45-2F4CCFA24D5B}" destId="{F9E2FBC4-0E76-4D45-8574-C2C44BD69B11}" srcOrd="2" destOrd="0" presId="urn:microsoft.com/office/officeart/2018/2/layout/IconVerticalSolidList"/>
    <dgm:cxn modelId="{C6FCA623-0C8D-48F4-9DD3-DC6B8E5137DD}" type="presParOf" srcId="{518313E4-9D41-469E-BE45-2F4CCFA24D5B}" destId="{AC5B3E93-B4FF-4273-AC03-25682BCB9FA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6805C6-EEDE-418F-8A0F-05581D09895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EF519A1-608D-4832-9901-E09AECD5C6ED}">
      <dgm:prSet/>
      <dgm:spPr/>
      <dgm:t>
        <a:bodyPr/>
        <a:lstStyle/>
        <a:p>
          <a:pPr>
            <a:lnSpc>
              <a:spcPct val="100000"/>
            </a:lnSpc>
            <a:defRPr cap="all"/>
          </a:pPr>
          <a:r>
            <a:rPr lang="es-CL" dirty="0"/>
            <a:t>Respaldo de las solicitudes y resoluciones realizadas.</a:t>
          </a:r>
          <a:endParaRPr lang="en-US" dirty="0"/>
        </a:p>
      </dgm:t>
    </dgm:pt>
    <dgm:pt modelId="{8AB12B0D-0E1B-481C-A005-D57A73B4FA2A}" type="parTrans" cxnId="{30E3343D-A0CE-49CE-9EB6-4A3BD05CCB79}">
      <dgm:prSet/>
      <dgm:spPr/>
      <dgm:t>
        <a:bodyPr/>
        <a:lstStyle/>
        <a:p>
          <a:endParaRPr lang="en-US"/>
        </a:p>
      </dgm:t>
    </dgm:pt>
    <dgm:pt modelId="{73A4F2D0-F753-4F9B-A125-C48D276F3DA3}" type="sibTrans" cxnId="{30E3343D-A0CE-49CE-9EB6-4A3BD05CCB79}">
      <dgm:prSet/>
      <dgm:spPr/>
      <dgm:t>
        <a:bodyPr/>
        <a:lstStyle/>
        <a:p>
          <a:pPr>
            <a:lnSpc>
              <a:spcPct val="100000"/>
            </a:lnSpc>
          </a:pPr>
          <a:endParaRPr lang="en-US"/>
        </a:p>
      </dgm:t>
    </dgm:pt>
    <dgm:pt modelId="{22096ADF-E8D4-492F-8AC3-0AE707B4809F}">
      <dgm:prSet/>
      <dgm:spPr/>
      <dgm:t>
        <a:bodyPr/>
        <a:lstStyle/>
        <a:p>
          <a:pPr>
            <a:lnSpc>
              <a:spcPct val="100000"/>
            </a:lnSpc>
            <a:defRPr cap="all"/>
          </a:pPr>
          <a:r>
            <a:rPr lang="es-CL" dirty="0"/>
            <a:t>Instructivo de cómo realizar una rendición.</a:t>
          </a:r>
          <a:endParaRPr lang="en-US" dirty="0"/>
        </a:p>
      </dgm:t>
    </dgm:pt>
    <dgm:pt modelId="{0848872E-CFCB-4D4A-AF04-99BD0CE0F80D}" type="parTrans" cxnId="{866946C7-AD0F-4612-863C-574F0FC054EB}">
      <dgm:prSet/>
      <dgm:spPr/>
      <dgm:t>
        <a:bodyPr/>
        <a:lstStyle/>
        <a:p>
          <a:endParaRPr lang="en-US"/>
        </a:p>
      </dgm:t>
    </dgm:pt>
    <dgm:pt modelId="{EEF2B6E1-EB4E-4AC6-86AA-CCC4DED3391D}" type="sibTrans" cxnId="{866946C7-AD0F-4612-863C-574F0FC054EB}">
      <dgm:prSet/>
      <dgm:spPr/>
      <dgm:t>
        <a:bodyPr/>
        <a:lstStyle/>
        <a:p>
          <a:pPr>
            <a:lnSpc>
              <a:spcPct val="100000"/>
            </a:lnSpc>
          </a:pPr>
          <a:endParaRPr lang="en-US"/>
        </a:p>
      </dgm:t>
    </dgm:pt>
    <dgm:pt modelId="{0AC0B1C5-A474-4392-B185-25626B573B7A}">
      <dgm:prSet/>
      <dgm:spPr/>
      <dgm:t>
        <a:bodyPr/>
        <a:lstStyle/>
        <a:p>
          <a:pPr>
            <a:lnSpc>
              <a:spcPct val="100000"/>
            </a:lnSpc>
            <a:defRPr cap="all"/>
          </a:pPr>
          <a:r>
            <a:rPr lang="es-CL" dirty="0"/>
            <a:t>Buscar el óptimo monto conformado por la suma de boletas ingresadas.</a:t>
          </a:r>
          <a:endParaRPr lang="en-US" dirty="0"/>
        </a:p>
      </dgm:t>
    </dgm:pt>
    <dgm:pt modelId="{0B41F55C-EDE0-4CD6-A59B-E0C6F3F97B2A}" type="parTrans" cxnId="{04318459-2F52-4864-A560-9527EB3A1487}">
      <dgm:prSet/>
      <dgm:spPr/>
      <dgm:t>
        <a:bodyPr/>
        <a:lstStyle/>
        <a:p>
          <a:endParaRPr lang="en-US"/>
        </a:p>
      </dgm:t>
    </dgm:pt>
    <dgm:pt modelId="{DA73F738-C5AB-45E8-B626-2DDB203EB7A2}" type="sibTrans" cxnId="{04318459-2F52-4864-A560-9527EB3A1487}">
      <dgm:prSet/>
      <dgm:spPr/>
      <dgm:t>
        <a:bodyPr/>
        <a:lstStyle/>
        <a:p>
          <a:pPr>
            <a:lnSpc>
              <a:spcPct val="100000"/>
            </a:lnSpc>
          </a:pPr>
          <a:endParaRPr lang="en-US"/>
        </a:p>
      </dgm:t>
    </dgm:pt>
    <dgm:pt modelId="{F0FE60B6-E654-4438-B28A-E164FA72DDEB}">
      <dgm:prSet/>
      <dgm:spPr/>
      <dgm:t>
        <a:bodyPr/>
        <a:lstStyle/>
        <a:p>
          <a:pPr>
            <a:lnSpc>
              <a:spcPct val="100000"/>
            </a:lnSpc>
            <a:defRPr cap="all"/>
          </a:pPr>
          <a:r>
            <a:rPr lang="es-CL" dirty="0"/>
            <a:t>Guardar una rendición incompleta.</a:t>
          </a:r>
          <a:endParaRPr lang="en-US" dirty="0"/>
        </a:p>
      </dgm:t>
    </dgm:pt>
    <dgm:pt modelId="{53D516A4-8BED-4A5E-ABED-E2CB3D87AD48}" type="parTrans" cxnId="{BE1CE2EE-77E4-4349-B0A2-0689FB01A016}">
      <dgm:prSet/>
      <dgm:spPr/>
      <dgm:t>
        <a:bodyPr/>
        <a:lstStyle/>
        <a:p>
          <a:endParaRPr lang="en-US"/>
        </a:p>
      </dgm:t>
    </dgm:pt>
    <dgm:pt modelId="{C10DABB4-75B8-4222-BC09-71044B199D32}" type="sibTrans" cxnId="{BE1CE2EE-77E4-4349-B0A2-0689FB01A016}">
      <dgm:prSet/>
      <dgm:spPr/>
      <dgm:t>
        <a:bodyPr/>
        <a:lstStyle/>
        <a:p>
          <a:pPr>
            <a:lnSpc>
              <a:spcPct val="100000"/>
            </a:lnSpc>
          </a:pPr>
          <a:endParaRPr lang="en-US"/>
        </a:p>
      </dgm:t>
    </dgm:pt>
    <dgm:pt modelId="{D47A0D52-46BC-491F-8EC7-C83775A2077D}">
      <dgm:prSet/>
      <dgm:spPr/>
      <dgm:t>
        <a:bodyPr/>
        <a:lstStyle/>
        <a:p>
          <a:pPr>
            <a:lnSpc>
              <a:spcPct val="100000"/>
            </a:lnSpc>
            <a:defRPr cap="all"/>
          </a:pPr>
          <a:r>
            <a:rPr lang="es-CL" dirty="0"/>
            <a:t>Verificar que la rendición se realice dentro del periodo que son 20 das corridos.</a:t>
          </a:r>
          <a:endParaRPr lang="en-US" dirty="0"/>
        </a:p>
      </dgm:t>
    </dgm:pt>
    <dgm:pt modelId="{A4369B98-3727-4614-A027-27D8ABF447A3}" type="parTrans" cxnId="{EA1BD18C-0ABF-4D81-B42D-7EB3F219F153}">
      <dgm:prSet/>
      <dgm:spPr/>
      <dgm:t>
        <a:bodyPr/>
        <a:lstStyle/>
        <a:p>
          <a:endParaRPr lang="en-US"/>
        </a:p>
      </dgm:t>
    </dgm:pt>
    <dgm:pt modelId="{64C81683-65A8-4D92-B5AD-0F24359E8E54}" type="sibTrans" cxnId="{EA1BD18C-0ABF-4D81-B42D-7EB3F219F153}">
      <dgm:prSet/>
      <dgm:spPr/>
      <dgm:t>
        <a:bodyPr/>
        <a:lstStyle/>
        <a:p>
          <a:endParaRPr lang="en-US"/>
        </a:p>
      </dgm:t>
    </dgm:pt>
    <dgm:pt modelId="{AA9E4EB8-55C5-44A3-BFDA-5C4484C61C40}" type="pres">
      <dgm:prSet presAssocID="{0D6805C6-EEDE-418F-8A0F-05581D098951}" presName="root" presStyleCnt="0">
        <dgm:presLayoutVars>
          <dgm:dir/>
          <dgm:resizeHandles val="exact"/>
        </dgm:presLayoutVars>
      </dgm:prSet>
      <dgm:spPr/>
    </dgm:pt>
    <dgm:pt modelId="{5339B54E-91EB-480C-87AF-F362B10FFDE6}" type="pres">
      <dgm:prSet presAssocID="{9EF519A1-608D-4832-9901-E09AECD5C6ED}" presName="compNode" presStyleCnt="0"/>
      <dgm:spPr/>
    </dgm:pt>
    <dgm:pt modelId="{BCB96DE0-0833-451B-95FC-9CCAC773629F}" type="pres">
      <dgm:prSet presAssocID="{9EF519A1-608D-4832-9901-E09AECD5C6ED}" presName="iconBgRect" presStyleLbl="bgShp" presStyleIdx="0" presStyleCnt="5"/>
      <dgm:spPr>
        <a:prstGeom prst="round2DiagRect">
          <a:avLst>
            <a:gd name="adj1" fmla="val 29727"/>
            <a:gd name="adj2" fmla="val 0"/>
          </a:avLst>
        </a:prstGeom>
      </dgm:spPr>
    </dgm:pt>
    <dgm:pt modelId="{96C4DEBF-71BF-4C06-BD1C-D9E7CF428E11}" type="pres">
      <dgm:prSet presAssocID="{9EF519A1-608D-4832-9901-E09AECD5C6E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formática en la nube"/>
        </a:ext>
      </dgm:extLst>
    </dgm:pt>
    <dgm:pt modelId="{D3EE1067-FA2C-4BED-8AA2-CF19810BC98F}" type="pres">
      <dgm:prSet presAssocID="{9EF519A1-608D-4832-9901-E09AECD5C6ED}" presName="spaceRect" presStyleCnt="0"/>
      <dgm:spPr/>
    </dgm:pt>
    <dgm:pt modelId="{D28E63CC-DE11-4324-8867-65B5B02EE992}" type="pres">
      <dgm:prSet presAssocID="{9EF519A1-608D-4832-9901-E09AECD5C6ED}" presName="textRect" presStyleLbl="revTx" presStyleIdx="0" presStyleCnt="5">
        <dgm:presLayoutVars>
          <dgm:chMax val="1"/>
          <dgm:chPref val="1"/>
        </dgm:presLayoutVars>
      </dgm:prSet>
      <dgm:spPr/>
    </dgm:pt>
    <dgm:pt modelId="{6C4B7BC9-A2F4-4EA2-A984-0E1F594996C8}" type="pres">
      <dgm:prSet presAssocID="{73A4F2D0-F753-4F9B-A125-C48D276F3DA3}" presName="sibTrans" presStyleCnt="0"/>
      <dgm:spPr/>
    </dgm:pt>
    <dgm:pt modelId="{47F62E18-2145-404A-87AB-5E5CCBE8A736}" type="pres">
      <dgm:prSet presAssocID="{22096ADF-E8D4-492F-8AC3-0AE707B4809F}" presName="compNode" presStyleCnt="0"/>
      <dgm:spPr/>
    </dgm:pt>
    <dgm:pt modelId="{7F4B1891-7072-445A-8138-016E9658D036}" type="pres">
      <dgm:prSet presAssocID="{22096ADF-E8D4-492F-8AC3-0AE707B4809F}" presName="iconBgRect" presStyleLbl="bgShp" presStyleIdx="1" presStyleCnt="5"/>
      <dgm:spPr>
        <a:prstGeom prst="round2DiagRect">
          <a:avLst>
            <a:gd name="adj1" fmla="val 29727"/>
            <a:gd name="adj2" fmla="val 0"/>
          </a:avLst>
        </a:prstGeom>
      </dgm:spPr>
    </dgm:pt>
    <dgm:pt modelId="{0C8A924E-E8DD-43D0-B834-7B95D478D30E}" type="pres">
      <dgm:prSet presAssocID="{22096ADF-E8D4-492F-8AC3-0AE707B480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565B0DC8-C7A3-4D9B-9131-651115ABA82B}" type="pres">
      <dgm:prSet presAssocID="{22096ADF-E8D4-492F-8AC3-0AE707B4809F}" presName="spaceRect" presStyleCnt="0"/>
      <dgm:spPr/>
    </dgm:pt>
    <dgm:pt modelId="{4B6E3C4A-C334-46FF-9B2F-675A0505F5EA}" type="pres">
      <dgm:prSet presAssocID="{22096ADF-E8D4-492F-8AC3-0AE707B4809F}" presName="textRect" presStyleLbl="revTx" presStyleIdx="1" presStyleCnt="5">
        <dgm:presLayoutVars>
          <dgm:chMax val="1"/>
          <dgm:chPref val="1"/>
        </dgm:presLayoutVars>
      </dgm:prSet>
      <dgm:spPr/>
    </dgm:pt>
    <dgm:pt modelId="{0731AC0F-5BF7-4F43-8DE0-61A32FB9E34B}" type="pres">
      <dgm:prSet presAssocID="{EEF2B6E1-EB4E-4AC6-86AA-CCC4DED3391D}" presName="sibTrans" presStyleCnt="0"/>
      <dgm:spPr/>
    </dgm:pt>
    <dgm:pt modelId="{C684DEC1-A19F-46E8-888E-8A2F2522A53F}" type="pres">
      <dgm:prSet presAssocID="{0AC0B1C5-A474-4392-B185-25626B573B7A}" presName="compNode" presStyleCnt="0"/>
      <dgm:spPr/>
    </dgm:pt>
    <dgm:pt modelId="{03DD6D18-D5EF-41DD-A5B1-E85BFA1CC391}" type="pres">
      <dgm:prSet presAssocID="{0AC0B1C5-A474-4392-B185-25626B573B7A}" presName="iconBgRect" presStyleLbl="bgShp" presStyleIdx="2" presStyleCnt="5"/>
      <dgm:spPr>
        <a:prstGeom prst="round2DiagRect">
          <a:avLst>
            <a:gd name="adj1" fmla="val 29727"/>
            <a:gd name="adj2" fmla="val 0"/>
          </a:avLst>
        </a:prstGeom>
      </dgm:spPr>
    </dgm:pt>
    <dgm:pt modelId="{8021517B-6260-4B5A-875F-DEA5DD6A702E}" type="pres">
      <dgm:prSet presAssocID="{0AC0B1C5-A474-4392-B185-25626B573B7A}"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ólar"/>
        </a:ext>
      </dgm:extLst>
    </dgm:pt>
    <dgm:pt modelId="{CC1F5C2F-1FC1-4DD4-ADDB-85D74D9E708A}" type="pres">
      <dgm:prSet presAssocID="{0AC0B1C5-A474-4392-B185-25626B573B7A}" presName="spaceRect" presStyleCnt="0"/>
      <dgm:spPr/>
    </dgm:pt>
    <dgm:pt modelId="{8F7582C3-2462-420D-94A4-8514374939B2}" type="pres">
      <dgm:prSet presAssocID="{0AC0B1C5-A474-4392-B185-25626B573B7A}" presName="textRect" presStyleLbl="revTx" presStyleIdx="2" presStyleCnt="5">
        <dgm:presLayoutVars>
          <dgm:chMax val="1"/>
          <dgm:chPref val="1"/>
        </dgm:presLayoutVars>
      </dgm:prSet>
      <dgm:spPr/>
    </dgm:pt>
    <dgm:pt modelId="{015935A1-2BF0-4281-8A3A-D8B8F41BFA14}" type="pres">
      <dgm:prSet presAssocID="{DA73F738-C5AB-45E8-B626-2DDB203EB7A2}" presName="sibTrans" presStyleCnt="0"/>
      <dgm:spPr/>
    </dgm:pt>
    <dgm:pt modelId="{4389AE9B-7853-438C-ACB4-668347BED103}" type="pres">
      <dgm:prSet presAssocID="{F0FE60B6-E654-4438-B28A-E164FA72DDEB}" presName="compNode" presStyleCnt="0"/>
      <dgm:spPr/>
    </dgm:pt>
    <dgm:pt modelId="{9EC147FC-2964-4EDC-8ECB-15C5F9251519}" type="pres">
      <dgm:prSet presAssocID="{F0FE60B6-E654-4438-B28A-E164FA72DDEB}" presName="iconBgRect" presStyleLbl="bgShp" presStyleIdx="3" presStyleCnt="5"/>
      <dgm:spPr>
        <a:prstGeom prst="round2DiagRect">
          <a:avLst>
            <a:gd name="adj1" fmla="val 29727"/>
            <a:gd name="adj2" fmla="val 0"/>
          </a:avLst>
        </a:prstGeom>
      </dgm:spPr>
    </dgm:pt>
    <dgm:pt modelId="{E6A4ED63-0913-4F0F-870B-FAA8A0A57673}" type="pres">
      <dgm:prSet presAssocID="{F0FE60B6-E654-4438-B28A-E164FA72DD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ontrato"/>
        </a:ext>
      </dgm:extLst>
    </dgm:pt>
    <dgm:pt modelId="{727740FD-286B-4236-B124-CB600AFD508B}" type="pres">
      <dgm:prSet presAssocID="{F0FE60B6-E654-4438-B28A-E164FA72DDEB}" presName="spaceRect" presStyleCnt="0"/>
      <dgm:spPr/>
    </dgm:pt>
    <dgm:pt modelId="{D47BA4BD-B1C8-486E-A3E1-1E304C03B88E}" type="pres">
      <dgm:prSet presAssocID="{F0FE60B6-E654-4438-B28A-E164FA72DDEB}" presName="textRect" presStyleLbl="revTx" presStyleIdx="3" presStyleCnt="5">
        <dgm:presLayoutVars>
          <dgm:chMax val="1"/>
          <dgm:chPref val="1"/>
        </dgm:presLayoutVars>
      </dgm:prSet>
      <dgm:spPr/>
    </dgm:pt>
    <dgm:pt modelId="{97E7DE71-F5E4-4196-80EF-8E17819C45F1}" type="pres">
      <dgm:prSet presAssocID="{C10DABB4-75B8-4222-BC09-71044B199D32}" presName="sibTrans" presStyleCnt="0"/>
      <dgm:spPr/>
    </dgm:pt>
    <dgm:pt modelId="{0842FDAA-00A6-43C9-A03E-FBB3C8C455BB}" type="pres">
      <dgm:prSet presAssocID="{D47A0D52-46BC-491F-8EC7-C83775A2077D}" presName="compNode" presStyleCnt="0"/>
      <dgm:spPr/>
    </dgm:pt>
    <dgm:pt modelId="{03BDC3B5-F230-4E48-A65F-E7BE36F8B1A7}" type="pres">
      <dgm:prSet presAssocID="{D47A0D52-46BC-491F-8EC7-C83775A2077D}" presName="iconBgRect" presStyleLbl="bgShp" presStyleIdx="4" presStyleCnt="5"/>
      <dgm:spPr>
        <a:prstGeom prst="round2DiagRect">
          <a:avLst>
            <a:gd name="adj1" fmla="val 29727"/>
            <a:gd name="adj2" fmla="val 0"/>
          </a:avLst>
        </a:prstGeom>
      </dgm:spPr>
    </dgm:pt>
    <dgm:pt modelId="{A0B1D000-1AFB-48A8-8356-842402C97B4D}" type="pres">
      <dgm:prSet presAssocID="{D47A0D52-46BC-491F-8EC7-C83775A2077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986DEE85-0AC7-47E9-87E2-C0D7208F10EA}" type="pres">
      <dgm:prSet presAssocID="{D47A0D52-46BC-491F-8EC7-C83775A2077D}" presName="spaceRect" presStyleCnt="0"/>
      <dgm:spPr/>
    </dgm:pt>
    <dgm:pt modelId="{34F43146-FD46-4C5E-9573-B3ACA23F5368}" type="pres">
      <dgm:prSet presAssocID="{D47A0D52-46BC-491F-8EC7-C83775A2077D}" presName="textRect" presStyleLbl="revTx" presStyleIdx="4" presStyleCnt="5">
        <dgm:presLayoutVars>
          <dgm:chMax val="1"/>
          <dgm:chPref val="1"/>
        </dgm:presLayoutVars>
      </dgm:prSet>
      <dgm:spPr/>
    </dgm:pt>
  </dgm:ptLst>
  <dgm:cxnLst>
    <dgm:cxn modelId="{CC57D902-7C70-44D2-8FA2-4E9CA99441F0}" type="presOf" srcId="{0D6805C6-EEDE-418F-8A0F-05581D098951}" destId="{AA9E4EB8-55C5-44A3-BFDA-5C4484C61C40}" srcOrd="0" destOrd="0" presId="urn:microsoft.com/office/officeart/2018/5/layout/IconLeafLabelList"/>
    <dgm:cxn modelId="{16653403-BB52-4AED-9A8A-92A12B56D118}" type="presOf" srcId="{D47A0D52-46BC-491F-8EC7-C83775A2077D}" destId="{34F43146-FD46-4C5E-9573-B3ACA23F5368}" srcOrd="0" destOrd="0" presId="urn:microsoft.com/office/officeart/2018/5/layout/IconLeafLabelList"/>
    <dgm:cxn modelId="{359C901D-7BF5-4A08-BE61-C4671216767D}" type="presOf" srcId="{F0FE60B6-E654-4438-B28A-E164FA72DDEB}" destId="{D47BA4BD-B1C8-486E-A3E1-1E304C03B88E}" srcOrd="0" destOrd="0" presId="urn:microsoft.com/office/officeart/2018/5/layout/IconLeafLabelList"/>
    <dgm:cxn modelId="{30E3343D-A0CE-49CE-9EB6-4A3BD05CCB79}" srcId="{0D6805C6-EEDE-418F-8A0F-05581D098951}" destId="{9EF519A1-608D-4832-9901-E09AECD5C6ED}" srcOrd="0" destOrd="0" parTransId="{8AB12B0D-0E1B-481C-A005-D57A73B4FA2A}" sibTransId="{73A4F2D0-F753-4F9B-A125-C48D276F3DA3}"/>
    <dgm:cxn modelId="{6F7ADE5C-95EF-4A61-8392-096A20E5E191}" type="presOf" srcId="{9EF519A1-608D-4832-9901-E09AECD5C6ED}" destId="{D28E63CC-DE11-4324-8867-65B5B02EE992}" srcOrd="0" destOrd="0" presId="urn:microsoft.com/office/officeart/2018/5/layout/IconLeafLabelList"/>
    <dgm:cxn modelId="{7C002B61-9D9C-4725-9968-41EC79DC8B86}" type="presOf" srcId="{22096ADF-E8D4-492F-8AC3-0AE707B4809F}" destId="{4B6E3C4A-C334-46FF-9B2F-675A0505F5EA}" srcOrd="0" destOrd="0" presId="urn:microsoft.com/office/officeart/2018/5/layout/IconLeafLabelList"/>
    <dgm:cxn modelId="{04318459-2F52-4864-A560-9527EB3A1487}" srcId="{0D6805C6-EEDE-418F-8A0F-05581D098951}" destId="{0AC0B1C5-A474-4392-B185-25626B573B7A}" srcOrd="2" destOrd="0" parTransId="{0B41F55C-EDE0-4CD6-A59B-E0C6F3F97B2A}" sibTransId="{DA73F738-C5AB-45E8-B626-2DDB203EB7A2}"/>
    <dgm:cxn modelId="{EA1BD18C-0ABF-4D81-B42D-7EB3F219F153}" srcId="{0D6805C6-EEDE-418F-8A0F-05581D098951}" destId="{D47A0D52-46BC-491F-8EC7-C83775A2077D}" srcOrd="4" destOrd="0" parTransId="{A4369B98-3727-4614-A027-27D8ABF447A3}" sibTransId="{64C81683-65A8-4D92-B5AD-0F24359E8E54}"/>
    <dgm:cxn modelId="{B90152AA-F0A6-4C5E-BC28-EDCF336706AE}" type="presOf" srcId="{0AC0B1C5-A474-4392-B185-25626B573B7A}" destId="{8F7582C3-2462-420D-94A4-8514374939B2}" srcOrd="0" destOrd="0" presId="urn:microsoft.com/office/officeart/2018/5/layout/IconLeafLabelList"/>
    <dgm:cxn modelId="{866946C7-AD0F-4612-863C-574F0FC054EB}" srcId="{0D6805C6-EEDE-418F-8A0F-05581D098951}" destId="{22096ADF-E8D4-492F-8AC3-0AE707B4809F}" srcOrd="1" destOrd="0" parTransId="{0848872E-CFCB-4D4A-AF04-99BD0CE0F80D}" sibTransId="{EEF2B6E1-EB4E-4AC6-86AA-CCC4DED3391D}"/>
    <dgm:cxn modelId="{BE1CE2EE-77E4-4349-B0A2-0689FB01A016}" srcId="{0D6805C6-EEDE-418F-8A0F-05581D098951}" destId="{F0FE60B6-E654-4438-B28A-E164FA72DDEB}" srcOrd="3" destOrd="0" parTransId="{53D516A4-8BED-4A5E-ABED-E2CB3D87AD48}" sibTransId="{C10DABB4-75B8-4222-BC09-71044B199D32}"/>
    <dgm:cxn modelId="{1E5AE88F-D20D-4F61-9251-E8B2FA15B1C9}" type="presParOf" srcId="{AA9E4EB8-55C5-44A3-BFDA-5C4484C61C40}" destId="{5339B54E-91EB-480C-87AF-F362B10FFDE6}" srcOrd="0" destOrd="0" presId="urn:microsoft.com/office/officeart/2018/5/layout/IconLeafLabelList"/>
    <dgm:cxn modelId="{03E7DFEF-F189-4E29-A823-5BBD857AEA5B}" type="presParOf" srcId="{5339B54E-91EB-480C-87AF-F362B10FFDE6}" destId="{BCB96DE0-0833-451B-95FC-9CCAC773629F}" srcOrd="0" destOrd="0" presId="urn:microsoft.com/office/officeart/2018/5/layout/IconLeafLabelList"/>
    <dgm:cxn modelId="{ABEE2132-122E-471B-895F-A71AF4E2E757}" type="presParOf" srcId="{5339B54E-91EB-480C-87AF-F362B10FFDE6}" destId="{96C4DEBF-71BF-4C06-BD1C-D9E7CF428E11}" srcOrd="1" destOrd="0" presId="urn:microsoft.com/office/officeart/2018/5/layout/IconLeafLabelList"/>
    <dgm:cxn modelId="{2F562666-779D-4412-B127-02FCE1BB0F97}" type="presParOf" srcId="{5339B54E-91EB-480C-87AF-F362B10FFDE6}" destId="{D3EE1067-FA2C-4BED-8AA2-CF19810BC98F}" srcOrd="2" destOrd="0" presId="urn:microsoft.com/office/officeart/2018/5/layout/IconLeafLabelList"/>
    <dgm:cxn modelId="{0419C808-1ECE-4703-9CDE-49A6CC48C165}" type="presParOf" srcId="{5339B54E-91EB-480C-87AF-F362B10FFDE6}" destId="{D28E63CC-DE11-4324-8867-65B5B02EE992}" srcOrd="3" destOrd="0" presId="urn:microsoft.com/office/officeart/2018/5/layout/IconLeafLabelList"/>
    <dgm:cxn modelId="{B241A9B1-15D4-479C-BA12-F80B7C069079}" type="presParOf" srcId="{AA9E4EB8-55C5-44A3-BFDA-5C4484C61C40}" destId="{6C4B7BC9-A2F4-4EA2-A984-0E1F594996C8}" srcOrd="1" destOrd="0" presId="urn:microsoft.com/office/officeart/2018/5/layout/IconLeafLabelList"/>
    <dgm:cxn modelId="{010884C0-F381-4D06-BE30-7AB721C9FD13}" type="presParOf" srcId="{AA9E4EB8-55C5-44A3-BFDA-5C4484C61C40}" destId="{47F62E18-2145-404A-87AB-5E5CCBE8A736}" srcOrd="2" destOrd="0" presId="urn:microsoft.com/office/officeart/2018/5/layout/IconLeafLabelList"/>
    <dgm:cxn modelId="{6DFC5785-0874-42C2-9C6E-C057BF162D7A}" type="presParOf" srcId="{47F62E18-2145-404A-87AB-5E5CCBE8A736}" destId="{7F4B1891-7072-445A-8138-016E9658D036}" srcOrd="0" destOrd="0" presId="urn:microsoft.com/office/officeart/2018/5/layout/IconLeafLabelList"/>
    <dgm:cxn modelId="{70EC9382-ADBA-4772-906E-A14BB618D3BB}" type="presParOf" srcId="{47F62E18-2145-404A-87AB-5E5CCBE8A736}" destId="{0C8A924E-E8DD-43D0-B834-7B95D478D30E}" srcOrd="1" destOrd="0" presId="urn:microsoft.com/office/officeart/2018/5/layout/IconLeafLabelList"/>
    <dgm:cxn modelId="{11D5F5E7-A86E-4CD2-9620-F080D3F99586}" type="presParOf" srcId="{47F62E18-2145-404A-87AB-5E5CCBE8A736}" destId="{565B0DC8-C7A3-4D9B-9131-651115ABA82B}" srcOrd="2" destOrd="0" presId="urn:microsoft.com/office/officeart/2018/5/layout/IconLeafLabelList"/>
    <dgm:cxn modelId="{08C53176-FBB9-4DB5-A05C-765BCD16755E}" type="presParOf" srcId="{47F62E18-2145-404A-87AB-5E5CCBE8A736}" destId="{4B6E3C4A-C334-46FF-9B2F-675A0505F5EA}" srcOrd="3" destOrd="0" presId="urn:microsoft.com/office/officeart/2018/5/layout/IconLeafLabelList"/>
    <dgm:cxn modelId="{D3AFA6A3-FCC8-40AC-9C6B-8C789B5A707C}" type="presParOf" srcId="{AA9E4EB8-55C5-44A3-BFDA-5C4484C61C40}" destId="{0731AC0F-5BF7-4F43-8DE0-61A32FB9E34B}" srcOrd="3" destOrd="0" presId="urn:microsoft.com/office/officeart/2018/5/layout/IconLeafLabelList"/>
    <dgm:cxn modelId="{AA2F78BB-8C87-4341-B469-9C6BE266A9E8}" type="presParOf" srcId="{AA9E4EB8-55C5-44A3-BFDA-5C4484C61C40}" destId="{C684DEC1-A19F-46E8-888E-8A2F2522A53F}" srcOrd="4" destOrd="0" presId="urn:microsoft.com/office/officeart/2018/5/layout/IconLeafLabelList"/>
    <dgm:cxn modelId="{3D870F94-C906-490F-9B1E-CB0E13CA4C80}" type="presParOf" srcId="{C684DEC1-A19F-46E8-888E-8A2F2522A53F}" destId="{03DD6D18-D5EF-41DD-A5B1-E85BFA1CC391}" srcOrd="0" destOrd="0" presId="urn:microsoft.com/office/officeart/2018/5/layout/IconLeafLabelList"/>
    <dgm:cxn modelId="{57FA463B-4562-4C25-BF2B-B169CDDFB112}" type="presParOf" srcId="{C684DEC1-A19F-46E8-888E-8A2F2522A53F}" destId="{8021517B-6260-4B5A-875F-DEA5DD6A702E}" srcOrd="1" destOrd="0" presId="urn:microsoft.com/office/officeart/2018/5/layout/IconLeafLabelList"/>
    <dgm:cxn modelId="{AA3F3815-1EC3-45D1-AB88-630ABC602CA8}" type="presParOf" srcId="{C684DEC1-A19F-46E8-888E-8A2F2522A53F}" destId="{CC1F5C2F-1FC1-4DD4-ADDB-85D74D9E708A}" srcOrd="2" destOrd="0" presId="urn:microsoft.com/office/officeart/2018/5/layout/IconLeafLabelList"/>
    <dgm:cxn modelId="{03662FBF-A004-4598-8EF5-CB550B9B4BB1}" type="presParOf" srcId="{C684DEC1-A19F-46E8-888E-8A2F2522A53F}" destId="{8F7582C3-2462-420D-94A4-8514374939B2}" srcOrd="3" destOrd="0" presId="urn:microsoft.com/office/officeart/2018/5/layout/IconLeafLabelList"/>
    <dgm:cxn modelId="{C9025E87-0C04-4152-B929-64C3AF288C1D}" type="presParOf" srcId="{AA9E4EB8-55C5-44A3-BFDA-5C4484C61C40}" destId="{015935A1-2BF0-4281-8A3A-D8B8F41BFA14}" srcOrd="5" destOrd="0" presId="urn:microsoft.com/office/officeart/2018/5/layout/IconLeafLabelList"/>
    <dgm:cxn modelId="{E9A175EC-E52F-430B-ABED-3703DE06FA50}" type="presParOf" srcId="{AA9E4EB8-55C5-44A3-BFDA-5C4484C61C40}" destId="{4389AE9B-7853-438C-ACB4-668347BED103}" srcOrd="6" destOrd="0" presId="urn:microsoft.com/office/officeart/2018/5/layout/IconLeafLabelList"/>
    <dgm:cxn modelId="{358E0038-40F7-42A1-BB5D-80521354620A}" type="presParOf" srcId="{4389AE9B-7853-438C-ACB4-668347BED103}" destId="{9EC147FC-2964-4EDC-8ECB-15C5F9251519}" srcOrd="0" destOrd="0" presId="urn:microsoft.com/office/officeart/2018/5/layout/IconLeafLabelList"/>
    <dgm:cxn modelId="{FECA9459-9282-4555-8CAE-25BE7F2302FC}" type="presParOf" srcId="{4389AE9B-7853-438C-ACB4-668347BED103}" destId="{E6A4ED63-0913-4F0F-870B-FAA8A0A57673}" srcOrd="1" destOrd="0" presId="urn:microsoft.com/office/officeart/2018/5/layout/IconLeafLabelList"/>
    <dgm:cxn modelId="{39E541E1-F1DE-47FE-A620-52F9C54449D2}" type="presParOf" srcId="{4389AE9B-7853-438C-ACB4-668347BED103}" destId="{727740FD-286B-4236-B124-CB600AFD508B}" srcOrd="2" destOrd="0" presId="urn:microsoft.com/office/officeart/2018/5/layout/IconLeafLabelList"/>
    <dgm:cxn modelId="{8F77AF9D-B2F0-4832-9B4C-606A29FE8198}" type="presParOf" srcId="{4389AE9B-7853-438C-ACB4-668347BED103}" destId="{D47BA4BD-B1C8-486E-A3E1-1E304C03B88E}" srcOrd="3" destOrd="0" presId="urn:microsoft.com/office/officeart/2018/5/layout/IconLeafLabelList"/>
    <dgm:cxn modelId="{47CBDCB1-F756-4EFA-9077-F562ADE5035C}" type="presParOf" srcId="{AA9E4EB8-55C5-44A3-BFDA-5C4484C61C40}" destId="{97E7DE71-F5E4-4196-80EF-8E17819C45F1}" srcOrd="7" destOrd="0" presId="urn:microsoft.com/office/officeart/2018/5/layout/IconLeafLabelList"/>
    <dgm:cxn modelId="{B43B83C0-D7A7-49EB-9FB0-73CF40F94056}" type="presParOf" srcId="{AA9E4EB8-55C5-44A3-BFDA-5C4484C61C40}" destId="{0842FDAA-00A6-43C9-A03E-FBB3C8C455BB}" srcOrd="8" destOrd="0" presId="urn:microsoft.com/office/officeart/2018/5/layout/IconLeafLabelList"/>
    <dgm:cxn modelId="{4B4D3CB0-7182-4BCE-AADB-68AD09B41688}" type="presParOf" srcId="{0842FDAA-00A6-43C9-A03E-FBB3C8C455BB}" destId="{03BDC3B5-F230-4E48-A65F-E7BE36F8B1A7}" srcOrd="0" destOrd="0" presId="urn:microsoft.com/office/officeart/2018/5/layout/IconLeafLabelList"/>
    <dgm:cxn modelId="{C0D569AB-AE59-402C-8FAA-59CB96F1CBEA}" type="presParOf" srcId="{0842FDAA-00A6-43C9-A03E-FBB3C8C455BB}" destId="{A0B1D000-1AFB-48A8-8356-842402C97B4D}" srcOrd="1" destOrd="0" presId="urn:microsoft.com/office/officeart/2018/5/layout/IconLeafLabelList"/>
    <dgm:cxn modelId="{7022E099-D6A6-4F37-954F-AA3B4E1089A0}" type="presParOf" srcId="{0842FDAA-00A6-43C9-A03E-FBB3C8C455BB}" destId="{986DEE85-0AC7-47E9-87E2-C0D7208F10EA}" srcOrd="2" destOrd="0" presId="urn:microsoft.com/office/officeart/2018/5/layout/IconLeafLabelList"/>
    <dgm:cxn modelId="{5D6E36A4-6D53-41F1-9330-AB70C879FFE1}" type="presParOf" srcId="{0842FDAA-00A6-43C9-A03E-FBB3C8C455BB}" destId="{34F43146-FD46-4C5E-9573-B3ACA23F5368}"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49A01F-6F36-4E65-9B7B-654273C27B5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104E5F-41ED-4B77-8BDC-5E001D3D9916}">
      <dgm:prSet/>
      <dgm:spPr/>
      <dgm:t>
        <a:bodyPr/>
        <a:lstStyle/>
        <a:p>
          <a:pPr>
            <a:lnSpc>
              <a:spcPct val="100000"/>
            </a:lnSpc>
          </a:pPr>
          <a:r>
            <a:rPr lang="es-CL" dirty="0"/>
            <a:t>Interfaces del sistema responsivas</a:t>
          </a:r>
          <a:endParaRPr lang="en-US" dirty="0"/>
        </a:p>
      </dgm:t>
    </dgm:pt>
    <dgm:pt modelId="{7CDA8299-6E33-44AD-A6F4-9C70D76644B8}" type="parTrans" cxnId="{CF06102F-159B-466C-903B-71106A61565E}">
      <dgm:prSet/>
      <dgm:spPr/>
      <dgm:t>
        <a:bodyPr/>
        <a:lstStyle/>
        <a:p>
          <a:endParaRPr lang="en-US"/>
        </a:p>
      </dgm:t>
    </dgm:pt>
    <dgm:pt modelId="{3932C8C7-C9A4-4770-A328-F6E1F7D00C0B}" type="sibTrans" cxnId="{CF06102F-159B-466C-903B-71106A61565E}">
      <dgm:prSet/>
      <dgm:spPr/>
      <dgm:t>
        <a:bodyPr/>
        <a:lstStyle/>
        <a:p>
          <a:endParaRPr lang="en-US"/>
        </a:p>
      </dgm:t>
    </dgm:pt>
    <dgm:pt modelId="{CDEEDC77-F73C-499A-B9DC-3375E66985F2}">
      <dgm:prSet/>
      <dgm:spPr/>
      <dgm:t>
        <a:bodyPr/>
        <a:lstStyle/>
        <a:p>
          <a:pPr>
            <a:lnSpc>
              <a:spcPct val="100000"/>
            </a:lnSpc>
          </a:pPr>
          <a:r>
            <a:rPr lang="es-CL" dirty="0"/>
            <a:t>Implementación de funcionalidades para Grupos Intermedios</a:t>
          </a:r>
          <a:endParaRPr lang="en-US" dirty="0"/>
        </a:p>
      </dgm:t>
    </dgm:pt>
    <dgm:pt modelId="{EEA31598-F079-4100-B4A9-EAF760F75869}" type="parTrans" cxnId="{C4034D5B-91BE-4670-821A-08ED823FE927}">
      <dgm:prSet/>
      <dgm:spPr/>
      <dgm:t>
        <a:bodyPr/>
        <a:lstStyle/>
        <a:p>
          <a:endParaRPr lang="en-US"/>
        </a:p>
      </dgm:t>
    </dgm:pt>
    <dgm:pt modelId="{91478CC3-613C-43D3-8411-4822406BD341}" type="sibTrans" cxnId="{C4034D5B-91BE-4670-821A-08ED823FE927}">
      <dgm:prSet/>
      <dgm:spPr/>
      <dgm:t>
        <a:bodyPr/>
        <a:lstStyle/>
        <a:p>
          <a:endParaRPr lang="en-US"/>
        </a:p>
      </dgm:t>
    </dgm:pt>
    <dgm:pt modelId="{4245B793-6497-4039-9CBE-B55007A5FD5E}">
      <dgm:prSet/>
      <dgm:spPr/>
      <dgm:t>
        <a:bodyPr/>
        <a:lstStyle/>
        <a:p>
          <a:pPr>
            <a:lnSpc>
              <a:spcPct val="100000"/>
            </a:lnSpc>
          </a:pPr>
          <a:r>
            <a:rPr lang="es-CL" dirty="0"/>
            <a:t>Incorporar otros tipos de Fondo por Rendir</a:t>
          </a:r>
          <a:endParaRPr lang="en-US" dirty="0"/>
        </a:p>
      </dgm:t>
    </dgm:pt>
    <dgm:pt modelId="{85C55B1E-040D-493C-9E95-463DE4CB5CF4}" type="parTrans" cxnId="{1F2B1936-F98D-4839-A7D4-7888BCD410CE}">
      <dgm:prSet/>
      <dgm:spPr/>
      <dgm:t>
        <a:bodyPr/>
        <a:lstStyle/>
        <a:p>
          <a:endParaRPr lang="en-US"/>
        </a:p>
      </dgm:t>
    </dgm:pt>
    <dgm:pt modelId="{459A3967-1C22-4695-AEAB-75E2FEAA53B1}" type="sibTrans" cxnId="{1F2B1936-F98D-4839-A7D4-7888BCD410CE}">
      <dgm:prSet/>
      <dgm:spPr/>
      <dgm:t>
        <a:bodyPr/>
        <a:lstStyle/>
        <a:p>
          <a:endParaRPr lang="en-US"/>
        </a:p>
      </dgm:t>
    </dgm:pt>
    <dgm:pt modelId="{BC1B0D6F-9C8D-4145-8A2C-C40049429E89}">
      <dgm:prSet/>
      <dgm:spPr/>
      <dgm:t>
        <a:bodyPr/>
        <a:lstStyle/>
        <a:p>
          <a:pPr>
            <a:lnSpc>
              <a:spcPct val="100000"/>
            </a:lnSpc>
          </a:pPr>
          <a:r>
            <a:rPr lang="es-CL" dirty="0"/>
            <a:t>Realizar pruebas de seguridad</a:t>
          </a:r>
          <a:endParaRPr lang="en-US" dirty="0"/>
        </a:p>
      </dgm:t>
    </dgm:pt>
    <dgm:pt modelId="{CB9A9F27-F8CE-4BF1-97E7-CB32262892E9}" type="parTrans" cxnId="{950ADDA7-6E09-45AB-8FD1-AE4F7C79CA7B}">
      <dgm:prSet/>
      <dgm:spPr/>
      <dgm:t>
        <a:bodyPr/>
        <a:lstStyle/>
        <a:p>
          <a:endParaRPr lang="en-US"/>
        </a:p>
      </dgm:t>
    </dgm:pt>
    <dgm:pt modelId="{D9D22DBC-92CC-47F5-B416-DF7F7450BF37}" type="sibTrans" cxnId="{950ADDA7-6E09-45AB-8FD1-AE4F7C79CA7B}">
      <dgm:prSet/>
      <dgm:spPr/>
      <dgm:t>
        <a:bodyPr/>
        <a:lstStyle/>
        <a:p>
          <a:endParaRPr lang="en-US"/>
        </a:p>
      </dgm:t>
    </dgm:pt>
    <dgm:pt modelId="{D9DBF35A-A105-403E-A3F5-7D7B10BB4B49}">
      <dgm:prSet/>
      <dgm:spPr/>
      <dgm:t>
        <a:bodyPr/>
        <a:lstStyle/>
        <a:p>
          <a:pPr>
            <a:lnSpc>
              <a:spcPct val="100000"/>
            </a:lnSpc>
          </a:pPr>
          <a:r>
            <a:rPr lang="es-CL" dirty="0"/>
            <a:t>Lanzar el sistema como una herramienta oficial</a:t>
          </a:r>
          <a:endParaRPr lang="en-US" dirty="0"/>
        </a:p>
      </dgm:t>
    </dgm:pt>
    <dgm:pt modelId="{F4C1B91B-316F-44D5-88B8-971034C9C2D0}" type="parTrans" cxnId="{792DE09E-1C0C-4779-94E5-BDB149AE7CE6}">
      <dgm:prSet/>
      <dgm:spPr/>
      <dgm:t>
        <a:bodyPr/>
        <a:lstStyle/>
        <a:p>
          <a:endParaRPr lang="en-US"/>
        </a:p>
      </dgm:t>
    </dgm:pt>
    <dgm:pt modelId="{FEE945AC-B936-4E9F-9A9D-FB3C6DBBDCBC}" type="sibTrans" cxnId="{792DE09E-1C0C-4779-94E5-BDB149AE7CE6}">
      <dgm:prSet/>
      <dgm:spPr/>
      <dgm:t>
        <a:bodyPr/>
        <a:lstStyle/>
        <a:p>
          <a:endParaRPr lang="en-US"/>
        </a:p>
      </dgm:t>
    </dgm:pt>
    <dgm:pt modelId="{7EAAB33E-9113-4646-9843-7F4615225912}" type="pres">
      <dgm:prSet presAssocID="{E949A01F-6F36-4E65-9B7B-654273C27B5F}" presName="root" presStyleCnt="0">
        <dgm:presLayoutVars>
          <dgm:dir/>
          <dgm:resizeHandles val="exact"/>
        </dgm:presLayoutVars>
      </dgm:prSet>
      <dgm:spPr/>
    </dgm:pt>
    <dgm:pt modelId="{883D0087-21F8-407B-90D3-725B69A7AE00}" type="pres">
      <dgm:prSet presAssocID="{8B104E5F-41ED-4B77-8BDC-5E001D3D9916}" presName="compNode" presStyleCnt="0"/>
      <dgm:spPr/>
    </dgm:pt>
    <dgm:pt modelId="{ECFA33A5-1BFE-4EF0-A9A0-D94D8E33CF71}" type="pres">
      <dgm:prSet presAssocID="{8B104E5F-41ED-4B77-8BDC-5E001D3D9916}"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ransmitir"/>
        </a:ext>
      </dgm:extLst>
    </dgm:pt>
    <dgm:pt modelId="{FC7B7176-5D30-4B5B-8B3E-826646A3932D}" type="pres">
      <dgm:prSet presAssocID="{8B104E5F-41ED-4B77-8BDC-5E001D3D9916}" presName="spaceRect" presStyleCnt="0"/>
      <dgm:spPr/>
    </dgm:pt>
    <dgm:pt modelId="{3FA6E56B-5851-4DE2-879D-041B680AC1DD}" type="pres">
      <dgm:prSet presAssocID="{8B104E5F-41ED-4B77-8BDC-5E001D3D9916}" presName="textRect" presStyleLbl="revTx" presStyleIdx="0" presStyleCnt="5">
        <dgm:presLayoutVars>
          <dgm:chMax val="1"/>
          <dgm:chPref val="1"/>
        </dgm:presLayoutVars>
      </dgm:prSet>
      <dgm:spPr/>
    </dgm:pt>
    <dgm:pt modelId="{CC81E639-140F-4BDC-8D57-5149761E345A}" type="pres">
      <dgm:prSet presAssocID="{3932C8C7-C9A4-4770-A328-F6E1F7D00C0B}" presName="sibTrans" presStyleCnt="0"/>
      <dgm:spPr/>
    </dgm:pt>
    <dgm:pt modelId="{ACA79653-94B6-4E13-8A38-9CED4DAEDA19}" type="pres">
      <dgm:prSet presAssocID="{CDEEDC77-F73C-499A-B9DC-3375E66985F2}" presName="compNode" presStyleCnt="0"/>
      <dgm:spPr/>
    </dgm:pt>
    <dgm:pt modelId="{FA8B4565-9755-490E-9554-D1A76F7BAA37}" type="pres">
      <dgm:prSet presAssocID="{CDEEDC77-F73C-499A-B9DC-3375E66985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BED107C-8DFD-45DC-8691-A22AD6189369}" type="pres">
      <dgm:prSet presAssocID="{CDEEDC77-F73C-499A-B9DC-3375E66985F2}" presName="spaceRect" presStyleCnt="0"/>
      <dgm:spPr/>
    </dgm:pt>
    <dgm:pt modelId="{183736D8-535C-43A2-AA1D-D0AA49C8308D}" type="pres">
      <dgm:prSet presAssocID="{CDEEDC77-F73C-499A-B9DC-3375E66985F2}" presName="textRect" presStyleLbl="revTx" presStyleIdx="1" presStyleCnt="5">
        <dgm:presLayoutVars>
          <dgm:chMax val="1"/>
          <dgm:chPref val="1"/>
        </dgm:presLayoutVars>
      </dgm:prSet>
      <dgm:spPr/>
    </dgm:pt>
    <dgm:pt modelId="{EC3D186A-6901-4C57-92EA-668A1C175182}" type="pres">
      <dgm:prSet presAssocID="{91478CC3-613C-43D3-8411-4822406BD341}" presName="sibTrans" presStyleCnt="0"/>
      <dgm:spPr/>
    </dgm:pt>
    <dgm:pt modelId="{78EA066B-8E18-4032-8345-81D0D9CAC008}" type="pres">
      <dgm:prSet presAssocID="{4245B793-6497-4039-9CBE-B55007A5FD5E}" presName="compNode" presStyleCnt="0"/>
      <dgm:spPr/>
    </dgm:pt>
    <dgm:pt modelId="{019E9BE9-451D-4547-B488-810B9A05C5D3}" type="pres">
      <dgm:prSet presAssocID="{4245B793-6497-4039-9CBE-B55007A5FD5E}"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ngranajes"/>
        </a:ext>
      </dgm:extLst>
    </dgm:pt>
    <dgm:pt modelId="{19F155AA-29EC-4518-8FC7-089366189630}" type="pres">
      <dgm:prSet presAssocID="{4245B793-6497-4039-9CBE-B55007A5FD5E}" presName="spaceRect" presStyleCnt="0"/>
      <dgm:spPr/>
    </dgm:pt>
    <dgm:pt modelId="{24524F27-2D2F-4CFF-BA81-7D3EED778443}" type="pres">
      <dgm:prSet presAssocID="{4245B793-6497-4039-9CBE-B55007A5FD5E}" presName="textRect" presStyleLbl="revTx" presStyleIdx="2" presStyleCnt="5">
        <dgm:presLayoutVars>
          <dgm:chMax val="1"/>
          <dgm:chPref val="1"/>
        </dgm:presLayoutVars>
      </dgm:prSet>
      <dgm:spPr/>
    </dgm:pt>
    <dgm:pt modelId="{86C4A0CB-69E3-4C3A-BA89-79935167ED97}" type="pres">
      <dgm:prSet presAssocID="{459A3967-1C22-4695-AEAB-75E2FEAA53B1}" presName="sibTrans" presStyleCnt="0"/>
      <dgm:spPr/>
    </dgm:pt>
    <dgm:pt modelId="{0CB5A69C-9F3F-4B55-A0B2-89567A17AB98}" type="pres">
      <dgm:prSet presAssocID="{BC1B0D6F-9C8D-4145-8A2C-C40049429E89}" presName="compNode" presStyleCnt="0"/>
      <dgm:spPr/>
    </dgm:pt>
    <dgm:pt modelId="{634FC3B5-F0FE-4781-A965-74F3B7867938}" type="pres">
      <dgm:prSet presAssocID="{BC1B0D6F-9C8D-4145-8A2C-C40049429E89}"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loquear"/>
        </a:ext>
      </dgm:extLst>
    </dgm:pt>
    <dgm:pt modelId="{57E9674E-92F9-429F-80D1-45B292D20645}" type="pres">
      <dgm:prSet presAssocID="{BC1B0D6F-9C8D-4145-8A2C-C40049429E89}" presName="spaceRect" presStyleCnt="0"/>
      <dgm:spPr/>
    </dgm:pt>
    <dgm:pt modelId="{D4EB4BD2-71CD-47EB-9439-3DC1DC35A0C4}" type="pres">
      <dgm:prSet presAssocID="{BC1B0D6F-9C8D-4145-8A2C-C40049429E89}" presName="textRect" presStyleLbl="revTx" presStyleIdx="3" presStyleCnt="5">
        <dgm:presLayoutVars>
          <dgm:chMax val="1"/>
          <dgm:chPref val="1"/>
        </dgm:presLayoutVars>
      </dgm:prSet>
      <dgm:spPr/>
    </dgm:pt>
    <dgm:pt modelId="{A1663281-7EAC-463F-A0A5-5E250340314D}" type="pres">
      <dgm:prSet presAssocID="{D9D22DBC-92CC-47F5-B416-DF7F7450BF37}" presName="sibTrans" presStyleCnt="0"/>
      <dgm:spPr/>
    </dgm:pt>
    <dgm:pt modelId="{E2A8C21C-4E5A-425C-923C-ABC65C6C9238}" type="pres">
      <dgm:prSet presAssocID="{D9DBF35A-A105-403E-A3F5-7D7B10BB4B49}" presName="compNode" presStyleCnt="0"/>
      <dgm:spPr/>
    </dgm:pt>
    <dgm:pt modelId="{682AAAD5-09A7-4F4A-B889-80679AF01CFC}" type="pres">
      <dgm:prSet presAssocID="{D9DBF35A-A105-403E-A3F5-7D7B10BB4B4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dio"/>
        </a:ext>
      </dgm:extLst>
    </dgm:pt>
    <dgm:pt modelId="{665C92D6-38D2-4009-AA94-F971973ECAD2}" type="pres">
      <dgm:prSet presAssocID="{D9DBF35A-A105-403E-A3F5-7D7B10BB4B49}" presName="spaceRect" presStyleCnt="0"/>
      <dgm:spPr/>
    </dgm:pt>
    <dgm:pt modelId="{4555DEF6-8917-4E74-9583-81DC3CE17BFC}" type="pres">
      <dgm:prSet presAssocID="{D9DBF35A-A105-403E-A3F5-7D7B10BB4B49}" presName="textRect" presStyleLbl="revTx" presStyleIdx="4" presStyleCnt="5">
        <dgm:presLayoutVars>
          <dgm:chMax val="1"/>
          <dgm:chPref val="1"/>
        </dgm:presLayoutVars>
      </dgm:prSet>
      <dgm:spPr/>
    </dgm:pt>
  </dgm:ptLst>
  <dgm:cxnLst>
    <dgm:cxn modelId="{852A9208-0010-4818-AB21-94624FAF9172}" type="presOf" srcId="{BC1B0D6F-9C8D-4145-8A2C-C40049429E89}" destId="{D4EB4BD2-71CD-47EB-9439-3DC1DC35A0C4}" srcOrd="0" destOrd="0" presId="urn:microsoft.com/office/officeart/2018/2/layout/IconLabelList"/>
    <dgm:cxn modelId="{CF06102F-159B-466C-903B-71106A61565E}" srcId="{E949A01F-6F36-4E65-9B7B-654273C27B5F}" destId="{8B104E5F-41ED-4B77-8BDC-5E001D3D9916}" srcOrd="0" destOrd="0" parTransId="{7CDA8299-6E33-44AD-A6F4-9C70D76644B8}" sibTransId="{3932C8C7-C9A4-4770-A328-F6E1F7D00C0B}"/>
    <dgm:cxn modelId="{1F2B1936-F98D-4839-A7D4-7888BCD410CE}" srcId="{E949A01F-6F36-4E65-9B7B-654273C27B5F}" destId="{4245B793-6497-4039-9CBE-B55007A5FD5E}" srcOrd="2" destOrd="0" parTransId="{85C55B1E-040D-493C-9E95-463DE4CB5CF4}" sibTransId="{459A3967-1C22-4695-AEAB-75E2FEAA53B1}"/>
    <dgm:cxn modelId="{C4034D5B-91BE-4670-821A-08ED823FE927}" srcId="{E949A01F-6F36-4E65-9B7B-654273C27B5F}" destId="{CDEEDC77-F73C-499A-B9DC-3375E66985F2}" srcOrd="1" destOrd="0" parTransId="{EEA31598-F079-4100-B4A9-EAF760F75869}" sibTransId="{91478CC3-613C-43D3-8411-4822406BD341}"/>
    <dgm:cxn modelId="{A6EAAE41-7A83-41ED-986D-E77E3AE85F34}" type="presOf" srcId="{E949A01F-6F36-4E65-9B7B-654273C27B5F}" destId="{7EAAB33E-9113-4646-9843-7F4615225912}" srcOrd="0" destOrd="0" presId="urn:microsoft.com/office/officeart/2018/2/layout/IconLabelList"/>
    <dgm:cxn modelId="{0BD8E047-AB5C-486E-8980-EEE0467170A9}" type="presOf" srcId="{CDEEDC77-F73C-499A-B9DC-3375E66985F2}" destId="{183736D8-535C-43A2-AA1D-D0AA49C8308D}" srcOrd="0" destOrd="0" presId="urn:microsoft.com/office/officeart/2018/2/layout/IconLabelList"/>
    <dgm:cxn modelId="{C3C3F04B-6A48-4956-9F85-17868F753059}" type="presOf" srcId="{D9DBF35A-A105-403E-A3F5-7D7B10BB4B49}" destId="{4555DEF6-8917-4E74-9583-81DC3CE17BFC}" srcOrd="0" destOrd="0" presId="urn:microsoft.com/office/officeart/2018/2/layout/IconLabelList"/>
    <dgm:cxn modelId="{AC8F0871-3D1F-410B-8AD2-5A490C0F0411}" type="presOf" srcId="{4245B793-6497-4039-9CBE-B55007A5FD5E}" destId="{24524F27-2D2F-4CFF-BA81-7D3EED778443}" srcOrd="0" destOrd="0" presId="urn:microsoft.com/office/officeart/2018/2/layout/IconLabelList"/>
    <dgm:cxn modelId="{792DE09E-1C0C-4779-94E5-BDB149AE7CE6}" srcId="{E949A01F-6F36-4E65-9B7B-654273C27B5F}" destId="{D9DBF35A-A105-403E-A3F5-7D7B10BB4B49}" srcOrd="4" destOrd="0" parTransId="{F4C1B91B-316F-44D5-88B8-971034C9C2D0}" sibTransId="{FEE945AC-B936-4E9F-9A9D-FB3C6DBBDCBC}"/>
    <dgm:cxn modelId="{950ADDA7-6E09-45AB-8FD1-AE4F7C79CA7B}" srcId="{E949A01F-6F36-4E65-9B7B-654273C27B5F}" destId="{BC1B0D6F-9C8D-4145-8A2C-C40049429E89}" srcOrd="3" destOrd="0" parTransId="{CB9A9F27-F8CE-4BF1-97E7-CB32262892E9}" sibTransId="{D9D22DBC-92CC-47F5-B416-DF7F7450BF37}"/>
    <dgm:cxn modelId="{5C1D17EF-72B8-4179-923D-309D8511EAFB}" type="presOf" srcId="{8B104E5F-41ED-4B77-8BDC-5E001D3D9916}" destId="{3FA6E56B-5851-4DE2-879D-041B680AC1DD}" srcOrd="0" destOrd="0" presId="urn:microsoft.com/office/officeart/2018/2/layout/IconLabelList"/>
    <dgm:cxn modelId="{E9F5E82B-32E1-48CA-A3D6-EFD8C7F181E4}" type="presParOf" srcId="{7EAAB33E-9113-4646-9843-7F4615225912}" destId="{883D0087-21F8-407B-90D3-725B69A7AE00}" srcOrd="0" destOrd="0" presId="urn:microsoft.com/office/officeart/2018/2/layout/IconLabelList"/>
    <dgm:cxn modelId="{65C6319F-8B13-42F7-ABF1-B625C129E2B2}" type="presParOf" srcId="{883D0087-21F8-407B-90D3-725B69A7AE00}" destId="{ECFA33A5-1BFE-4EF0-A9A0-D94D8E33CF71}" srcOrd="0" destOrd="0" presId="urn:microsoft.com/office/officeart/2018/2/layout/IconLabelList"/>
    <dgm:cxn modelId="{7E378A3A-E922-4ABB-ABA4-4F6260A4284B}" type="presParOf" srcId="{883D0087-21F8-407B-90D3-725B69A7AE00}" destId="{FC7B7176-5D30-4B5B-8B3E-826646A3932D}" srcOrd="1" destOrd="0" presId="urn:microsoft.com/office/officeart/2018/2/layout/IconLabelList"/>
    <dgm:cxn modelId="{A7729EA0-A525-4E30-AB35-E3ED9FBD90E1}" type="presParOf" srcId="{883D0087-21F8-407B-90D3-725B69A7AE00}" destId="{3FA6E56B-5851-4DE2-879D-041B680AC1DD}" srcOrd="2" destOrd="0" presId="urn:microsoft.com/office/officeart/2018/2/layout/IconLabelList"/>
    <dgm:cxn modelId="{18AA3579-DBE1-4A29-8310-5A769C0672C5}" type="presParOf" srcId="{7EAAB33E-9113-4646-9843-7F4615225912}" destId="{CC81E639-140F-4BDC-8D57-5149761E345A}" srcOrd="1" destOrd="0" presId="urn:microsoft.com/office/officeart/2018/2/layout/IconLabelList"/>
    <dgm:cxn modelId="{774A41A5-4E29-4EB4-B749-4D90D0477EEE}" type="presParOf" srcId="{7EAAB33E-9113-4646-9843-7F4615225912}" destId="{ACA79653-94B6-4E13-8A38-9CED4DAEDA19}" srcOrd="2" destOrd="0" presId="urn:microsoft.com/office/officeart/2018/2/layout/IconLabelList"/>
    <dgm:cxn modelId="{BA944E52-85E3-481C-8DE7-512F6AC0225F}" type="presParOf" srcId="{ACA79653-94B6-4E13-8A38-9CED4DAEDA19}" destId="{FA8B4565-9755-490E-9554-D1A76F7BAA37}" srcOrd="0" destOrd="0" presId="urn:microsoft.com/office/officeart/2018/2/layout/IconLabelList"/>
    <dgm:cxn modelId="{93989412-BA04-430E-A358-622493832C73}" type="presParOf" srcId="{ACA79653-94B6-4E13-8A38-9CED4DAEDA19}" destId="{1BED107C-8DFD-45DC-8691-A22AD6189369}" srcOrd="1" destOrd="0" presId="urn:microsoft.com/office/officeart/2018/2/layout/IconLabelList"/>
    <dgm:cxn modelId="{6AFA4CC3-D1B1-44B7-ACAE-65538E75D67F}" type="presParOf" srcId="{ACA79653-94B6-4E13-8A38-9CED4DAEDA19}" destId="{183736D8-535C-43A2-AA1D-D0AA49C8308D}" srcOrd="2" destOrd="0" presId="urn:microsoft.com/office/officeart/2018/2/layout/IconLabelList"/>
    <dgm:cxn modelId="{9643D598-70BA-4782-B13A-1C98F76B111E}" type="presParOf" srcId="{7EAAB33E-9113-4646-9843-7F4615225912}" destId="{EC3D186A-6901-4C57-92EA-668A1C175182}" srcOrd="3" destOrd="0" presId="urn:microsoft.com/office/officeart/2018/2/layout/IconLabelList"/>
    <dgm:cxn modelId="{2D8E050F-07BD-49F2-990F-355B3DAE429E}" type="presParOf" srcId="{7EAAB33E-9113-4646-9843-7F4615225912}" destId="{78EA066B-8E18-4032-8345-81D0D9CAC008}" srcOrd="4" destOrd="0" presId="urn:microsoft.com/office/officeart/2018/2/layout/IconLabelList"/>
    <dgm:cxn modelId="{B91237E0-6FC8-43B7-97E8-4E3D6801F674}" type="presParOf" srcId="{78EA066B-8E18-4032-8345-81D0D9CAC008}" destId="{019E9BE9-451D-4547-B488-810B9A05C5D3}" srcOrd="0" destOrd="0" presId="urn:microsoft.com/office/officeart/2018/2/layout/IconLabelList"/>
    <dgm:cxn modelId="{AC30231C-8CCE-4E4E-8CDC-4C45A5E49A8B}" type="presParOf" srcId="{78EA066B-8E18-4032-8345-81D0D9CAC008}" destId="{19F155AA-29EC-4518-8FC7-089366189630}" srcOrd="1" destOrd="0" presId="urn:microsoft.com/office/officeart/2018/2/layout/IconLabelList"/>
    <dgm:cxn modelId="{4B8F78D8-0F43-4524-98BF-F510AA483689}" type="presParOf" srcId="{78EA066B-8E18-4032-8345-81D0D9CAC008}" destId="{24524F27-2D2F-4CFF-BA81-7D3EED778443}" srcOrd="2" destOrd="0" presId="urn:microsoft.com/office/officeart/2018/2/layout/IconLabelList"/>
    <dgm:cxn modelId="{FAB5A0A5-1A60-4F01-9E80-5F2802A42B32}" type="presParOf" srcId="{7EAAB33E-9113-4646-9843-7F4615225912}" destId="{86C4A0CB-69E3-4C3A-BA89-79935167ED97}" srcOrd="5" destOrd="0" presId="urn:microsoft.com/office/officeart/2018/2/layout/IconLabelList"/>
    <dgm:cxn modelId="{ECC1A32E-1C55-4647-81CF-17E0536806DA}" type="presParOf" srcId="{7EAAB33E-9113-4646-9843-7F4615225912}" destId="{0CB5A69C-9F3F-4B55-A0B2-89567A17AB98}" srcOrd="6" destOrd="0" presId="urn:microsoft.com/office/officeart/2018/2/layout/IconLabelList"/>
    <dgm:cxn modelId="{6DF4ECA6-78C3-4936-B1F3-C90DCE5D849C}" type="presParOf" srcId="{0CB5A69C-9F3F-4B55-A0B2-89567A17AB98}" destId="{634FC3B5-F0FE-4781-A965-74F3B7867938}" srcOrd="0" destOrd="0" presId="urn:microsoft.com/office/officeart/2018/2/layout/IconLabelList"/>
    <dgm:cxn modelId="{A04A2F79-273C-48D9-BF83-3A235E2FCE50}" type="presParOf" srcId="{0CB5A69C-9F3F-4B55-A0B2-89567A17AB98}" destId="{57E9674E-92F9-429F-80D1-45B292D20645}" srcOrd="1" destOrd="0" presId="urn:microsoft.com/office/officeart/2018/2/layout/IconLabelList"/>
    <dgm:cxn modelId="{E7CE4915-6733-423C-B217-CCE91F25D1AA}" type="presParOf" srcId="{0CB5A69C-9F3F-4B55-A0B2-89567A17AB98}" destId="{D4EB4BD2-71CD-47EB-9439-3DC1DC35A0C4}" srcOrd="2" destOrd="0" presId="urn:microsoft.com/office/officeart/2018/2/layout/IconLabelList"/>
    <dgm:cxn modelId="{C38BEB69-F14B-46E3-8882-2E7819A83C90}" type="presParOf" srcId="{7EAAB33E-9113-4646-9843-7F4615225912}" destId="{A1663281-7EAC-463F-A0A5-5E250340314D}" srcOrd="7" destOrd="0" presId="urn:microsoft.com/office/officeart/2018/2/layout/IconLabelList"/>
    <dgm:cxn modelId="{B125F76C-BB32-413B-8B81-F91BD7B2900C}" type="presParOf" srcId="{7EAAB33E-9113-4646-9843-7F4615225912}" destId="{E2A8C21C-4E5A-425C-923C-ABC65C6C9238}" srcOrd="8" destOrd="0" presId="urn:microsoft.com/office/officeart/2018/2/layout/IconLabelList"/>
    <dgm:cxn modelId="{7FC60780-D861-4AA9-9CC5-1A775F2D92FD}" type="presParOf" srcId="{E2A8C21C-4E5A-425C-923C-ABC65C6C9238}" destId="{682AAAD5-09A7-4F4A-B889-80679AF01CFC}" srcOrd="0" destOrd="0" presId="urn:microsoft.com/office/officeart/2018/2/layout/IconLabelList"/>
    <dgm:cxn modelId="{BAC809FD-2743-421D-B927-04C1503FCD86}" type="presParOf" srcId="{E2A8C21C-4E5A-425C-923C-ABC65C6C9238}" destId="{665C92D6-38D2-4009-AA94-F971973ECAD2}" srcOrd="1" destOrd="0" presId="urn:microsoft.com/office/officeart/2018/2/layout/IconLabelList"/>
    <dgm:cxn modelId="{ED242B45-177E-4203-9130-41D86859EDA0}" type="presParOf" srcId="{E2A8C21C-4E5A-425C-923C-ABC65C6C9238}" destId="{4555DEF6-8917-4E74-9583-81DC3CE17BFC}"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B90F6-6AAA-41D6-9CB7-E53AF264C4C7}">
      <dsp:nvSpPr>
        <dsp:cNvPr id="0" name=""/>
        <dsp:cNvSpPr/>
      </dsp:nvSpPr>
      <dsp:spPr>
        <a:xfrm>
          <a:off x="0" y="908049"/>
          <a:ext cx="6572250" cy="16764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3F230-1E98-4058-B4E0-AE72BFBE612E}">
      <dsp:nvSpPr>
        <dsp:cNvPr id="0" name=""/>
        <dsp:cNvSpPr/>
      </dsp:nvSpPr>
      <dsp:spPr>
        <a:xfrm>
          <a:off x="507111" y="1285239"/>
          <a:ext cx="922020" cy="92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C38C0-7374-4DB1-B1EA-77AAC57B2977}">
      <dsp:nvSpPr>
        <dsp:cNvPr id="0" name=""/>
        <dsp:cNvSpPr/>
      </dsp:nvSpPr>
      <dsp:spPr>
        <a:xfrm>
          <a:off x="1936242" y="908049"/>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1111250">
            <a:lnSpc>
              <a:spcPct val="90000"/>
            </a:lnSpc>
            <a:spcBef>
              <a:spcPct val="0"/>
            </a:spcBef>
            <a:spcAft>
              <a:spcPct val="35000"/>
            </a:spcAft>
            <a:buNone/>
          </a:pPr>
          <a:r>
            <a:rPr lang="es-CL" sz="2500" kern="1200" dirty="0"/>
            <a:t>Contexto</a:t>
          </a:r>
          <a:endParaRPr lang="en-US" sz="2500" kern="1200" dirty="0"/>
        </a:p>
      </dsp:txBody>
      <dsp:txXfrm>
        <a:off x="1936242" y="908049"/>
        <a:ext cx="4636008" cy="1676400"/>
      </dsp:txXfrm>
    </dsp:sp>
    <dsp:sp modelId="{3791BE57-73A4-47DC-B1B1-302437EC25C9}">
      <dsp:nvSpPr>
        <dsp:cNvPr id="0" name=""/>
        <dsp:cNvSpPr/>
      </dsp:nvSpPr>
      <dsp:spPr>
        <a:xfrm>
          <a:off x="0" y="3003550"/>
          <a:ext cx="6572250" cy="16764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C10DF-F508-4229-88B0-CA2ACF834BBF}">
      <dsp:nvSpPr>
        <dsp:cNvPr id="0" name=""/>
        <dsp:cNvSpPr/>
      </dsp:nvSpPr>
      <dsp:spPr>
        <a:xfrm>
          <a:off x="507111" y="3380740"/>
          <a:ext cx="922020" cy="92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C7935F-F581-49DA-A9C1-2C0134FF034E}">
      <dsp:nvSpPr>
        <dsp:cNvPr id="0" name=""/>
        <dsp:cNvSpPr/>
      </dsp:nvSpPr>
      <dsp:spPr>
        <a:xfrm>
          <a:off x="1936242" y="3003550"/>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1111250">
            <a:lnSpc>
              <a:spcPct val="90000"/>
            </a:lnSpc>
            <a:spcBef>
              <a:spcPct val="0"/>
            </a:spcBef>
            <a:spcAft>
              <a:spcPct val="35000"/>
            </a:spcAft>
            <a:buNone/>
          </a:pPr>
          <a:r>
            <a:rPr lang="es-CL" sz="2500" kern="1200" dirty="0"/>
            <a:t>Definición del problema</a:t>
          </a:r>
          <a:endParaRPr lang="en-US" sz="2500" kern="1200" dirty="0"/>
        </a:p>
      </dsp:txBody>
      <dsp:txXfrm>
        <a:off x="1936242" y="3003550"/>
        <a:ext cx="4636008" cy="16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C4833-157A-4848-86BA-794043A593CB}">
      <dsp:nvSpPr>
        <dsp:cNvPr id="0" name=""/>
        <dsp:cNvSpPr/>
      </dsp:nvSpPr>
      <dsp:spPr>
        <a:xfrm>
          <a:off x="0" y="682"/>
          <a:ext cx="6572250" cy="15961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08BCD-D841-4835-8F32-0857E1FC52EE}">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24E8F6-F803-498D-B07D-05E2B186B17B}">
      <dsp:nvSpPr>
        <dsp:cNvPr id="0" name=""/>
        <dsp:cNvSpPr/>
      </dsp:nvSpPr>
      <dsp:spPr>
        <a:xfrm>
          <a:off x="1843589" y="682"/>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977900">
            <a:lnSpc>
              <a:spcPct val="90000"/>
            </a:lnSpc>
            <a:spcBef>
              <a:spcPct val="0"/>
            </a:spcBef>
            <a:spcAft>
              <a:spcPct val="35000"/>
            </a:spcAft>
            <a:buNone/>
          </a:pPr>
          <a:r>
            <a:rPr lang="es-CL" sz="2200" kern="1200" dirty="0"/>
            <a:t>Cuando es creada la rendición por el solicitante, no existe ningún método que valide su correcta realización.</a:t>
          </a:r>
          <a:endParaRPr lang="en-US" sz="2200" kern="1200" dirty="0"/>
        </a:p>
      </dsp:txBody>
      <dsp:txXfrm>
        <a:off x="1843589" y="682"/>
        <a:ext cx="4728660" cy="1596181"/>
      </dsp:txXfrm>
    </dsp:sp>
    <dsp:sp modelId="{CA10052C-BFC6-4F12-9AF5-EB36A3F43BB4}">
      <dsp:nvSpPr>
        <dsp:cNvPr id="0" name=""/>
        <dsp:cNvSpPr/>
      </dsp:nvSpPr>
      <dsp:spPr>
        <a:xfrm>
          <a:off x="0" y="1995909"/>
          <a:ext cx="6572250" cy="15961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F4D17-A78D-4667-9F70-D21F699E7F2D}">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197634-4031-4A02-9AA4-D64992126C44}">
      <dsp:nvSpPr>
        <dsp:cNvPr id="0" name=""/>
        <dsp:cNvSpPr/>
      </dsp:nvSpPr>
      <dsp:spPr>
        <a:xfrm>
          <a:off x="1843589" y="1995909"/>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977900">
            <a:lnSpc>
              <a:spcPct val="90000"/>
            </a:lnSpc>
            <a:spcBef>
              <a:spcPct val="0"/>
            </a:spcBef>
            <a:spcAft>
              <a:spcPct val="35000"/>
            </a:spcAft>
            <a:buNone/>
          </a:pPr>
          <a:r>
            <a:rPr lang="es-CL" sz="2200" kern="1200" dirty="0"/>
            <a:t>Contraloría no siempre envían un reporte completo de los errores que tiene la rendición.</a:t>
          </a:r>
          <a:endParaRPr lang="en-US" sz="2200" kern="1200" dirty="0"/>
        </a:p>
      </dsp:txBody>
      <dsp:txXfrm>
        <a:off x="1843589" y="1995909"/>
        <a:ext cx="4728660" cy="1596181"/>
      </dsp:txXfrm>
    </dsp:sp>
    <dsp:sp modelId="{C3AEDC8A-9670-40B9-BCC1-A951D499BC1F}">
      <dsp:nvSpPr>
        <dsp:cNvPr id="0" name=""/>
        <dsp:cNvSpPr/>
      </dsp:nvSpPr>
      <dsp:spPr>
        <a:xfrm>
          <a:off x="0" y="3991136"/>
          <a:ext cx="6572250" cy="15961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3F0D3-8C28-491F-A732-9D4052C1B305}">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492049-AFD8-4496-BC09-587478C90A83}">
      <dsp:nvSpPr>
        <dsp:cNvPr id="0" name=""/>
        <dsp:cNvSpPr/>
      </dsp:nvSpPr>
      <dsp:spPr>
        <a:xfrm>
          <a:off x="1843589" y="3991136"/>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977900">
            <a:lnSpc>
              <a:spcPct val="90000"/>
            </a:lnSpc>
            <a:spcBef>
              <a:spcPct val="0"/>
            </a:spcBef>
            <a:spcAft>
              <a:spcPct val="35000"/>
            </a:spcAft>
            <a:buNone/>
          </a:pPr>
          <a:r>
            <a:rPr lang="es-CL" sz="2200" kern="1200" dirty="0"/>
            <a:t>Las Rendiciones pendientes impiden realizar otras actividades planificadas que requieren de Fondos por Rendir</a:t>
          </a:r>
          <a:endParaRPr lang="en-US" sz="2200" kern="1200" dirty="0"/>
        </a:p>
      </dsp:txBody>
      <dsp:txXfrm>
        <a:off x="1843589" y="3991136"/>
        <a:ext cx="4728660" cy="1596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F6F29-088C-4413-A66B-2F59CA0DFE41}">
      <dsp:nvSpPr>
        <dsp:cNvPr id="0" name=""/>
        <dsp:cNvSpPr/>
      </dsp:nvSpPr>
      <dsp:spPr>
        <a:xfrm>
          <a:off x="0" y="908049"/>
          <a:ext cx="6572250" cy="16764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A58C5-D692-4321-9222-318815CF1B61}">
      <dsp:nvSpPr>
        <dsp:cNvPr id="0" name=""/>
        <dsp:cNvSpPr/>
      </dsp:nvSpPr>
      <dsp:spPr>
        <a:xfrm>
          <a:off x="507111" y="1285239"/>
          <a:ext cx="922020" cy="92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4FDA15-A065-41AE-8C55-3FECB1099ACB}">
      <dsp:nvSpPr>
        <dsp:cNvPr id="0" name=""/>
        <dsp:cNvSpPr/>
      </dsp:nvSpPr>
      <dsp:spPr>
        <a:xfrm>
          <a:off x="1936242" y="908049"/>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1111250">
            <a:lnSpc>
              <a:spcPct val="90000"/>
            </a:lnSpc>
            <a:spcBef>
              <a:spcPct val="0"/>
            </a:spcBef>
            <a:spcAft>
              <a:spcPct val="35000"/>
            </a:spcAft>
            <a:buNone/>
          </a:pPr>
          <a:r>
            <a:rPr lang="es-CL" sz="2500" kern="1200" dirty="0"/>
            <a:t>Objetivo General</a:t>
          </a:r>
          <a:endParaRPr lang="en-US" sz="2500" kern="1200" dirty="0"/>
        </a:p>
      </dsp:txBody>
      <dsp:txXfrm>
        <a:off x="1936242" y="908049"/>
        <a:ext cx="4636008" cy="1676400"/>
      </dsp:txXfrm>
    </dsp:sp>
    <dsp:sp modelId="{34D4929A-221B-456A-9DA5-329A41689680}">
      <dsp:nvSpPr>
        <dsp:cNvPr id="0" name=""/>
        <dsp:cNvSpPr/>
      </dsp:nvSpPr>
      <dsp:spPr>
        <a:xfrm>
          <a:off x="0" y="3003550"/>
          <a:ext cx="6572250" cy="16764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FC5F2-930C-4050-8F30-17870FED4A84}">
      <dsp:nvSpPr>
        <dsp:cNvPr id="0" name=""/>
        <dsp:cNvSpPr/>
      </dsp:nvSpPr>
      <dsp:spPr>
        <a:xfrm>
          <a:off x="507111" y="3380740"/>
          <a:ext cx="922020" cy="92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CAF9C4-08C3-44B5-AC26-256E3D0CF6D3}">
      <dsp:nvSpPr>
        <dsp:cNvPr id="0" name=""/>
        <dsp:cNvSpPr/>
      </dsp:nvSpPr>
      <dsp:spPr>
        <a:xfrm>
          <a:off x="1936242" y="3003550"/>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1111250">
            <a:lnSpc>
              <a:spcPct val="90000"/>
            </a:lnSpc>
            <a:spcBef>
              <a:spcPct val="0"/>
            </a:spcBef>
            <a:spcAft>
              <a:spcPct val="35000"/>
            </a:spcAft>
            <a:buNone/>
          </a:pPr>
          <a:r>
            <a:rPr lang="es-CL" sz="2500" kern="1200" dirty="0"/>
            <a:t>Objetivos específicos</a:t>
          </a:r>
          <a:endParaRPr lang="en-US" sz="2500" kern="1200" dirty="0"/>
        </a:p>
      </dsp:txBody>
      <dsp:txXfrm>
        <a:off x="1936242" y="3003550"/>
        <a:ext cx="4636008" cy="16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147D7-B022-41BF-8164-DC3ACC446678}">
      <dsp:nvSpPr>
        <dsp:cNvPr id="0" name=""/>
        <dsp:cNvSpPr/>
      </dsp:nvSpPr>
      <dsp:spPr>
        <a:xfrm>
          <a:off x="1491240" y="1053528"/>
          <a:ext cx="1235250" cy="1235250"/>
        </a:xfrm>
        <a:prstGeom prst="ellipse">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691FA3D-DDA5-47F3-A3D0-D1CE292FDCC7}">
      <dsp:nvSpPr>
        <dsp:cNvPr id="0" name=""/>
        <dsp:cNvSpPr/>
      </dsp:nvSpPr>
      <dsp:spPr>
        <a:xfrm>
          <a:off x="1754490" y="1316778"/>
          <a:ext cx="708750" cy="70875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21D2DFB-60E1-46EC-9EE7-D2381B40E42F}">
      <dsp:nvSpPr>
        <dsp:cNvPr id="0" name=""/>
        <dsp:cNvSpPr/>
      </dsp:nvSpPr>
      <dsp:spPr>
        <a:xfrm>
          <a:off x="96218" y="2664925"/>
          <a:ext cx="4025295" cy="646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s-CL" sz="2000" kern="1200" dirty="0"/>
            <a:t>Modelar el proceso de confección de solicitudes de fondos por rendir.</a:t>
          </a:r>
          <a:endParaRPr lang="en-US" sz="2000" kern="1200" dirty="0"/>
        </a:p>
      </dsp:txBody>
      <dsp:txXfrm>
        <a:off x="96218" y="2664925"/>
        <a:ext cx="4025295" cy="646978"/>
      </dsp:txXfrm>
    </dsp:sp>
    <dsp:sp modelId="{47621588-4BDB-4DAD-BF27-4B59D6C9A381}">
      <dsp:nvSpPr>
        <dsp:cNvPr id="0" name=""/>
        <dsp:cNvSpPr/>
      </dsp:nvSpPr>
      <dsp:spPr>
        <a:xfrm>
          <a:off x="5416622" y="1060567"/>
          <a:ext cx="1235250" cy="1235250"/>
        </a:xfrm>
        <a:prstGeom prst="ellips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753D9E8-D579-47B8-B748-B045FE43DE5C}">
      <dsp:nvSpPr>
        <dsp:cNvPr id="0" name=""/>
        <dsp:cNvSpPr/>
      </dsp:nvSpPr>
      <dsp:spPr>
        <a:xfrm>
          <a:off x="5679872" y="1323817"/>
          <a:ext cx="708750" cy="708750"/>
        </a:xfrm>
        <a:prstGeom prst="rect">
          <a:avLst/>
        </a:prstGeom>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F97BFE1-AD21-41CC-A26A-03489017405F}">
      <dsp:nvSpPr>
        <dsp:cNvPr id="0" name=""/>
        <dsp:cNvSpPr/>
      </dsp:nvSpPr>
      <dsp:spPr>
        <a:xfrm>
          <a:off x="4475888" y="2686043"/>
          <a:ext cx="3116718" cy="618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s-CL" sz="2000" kern="1200" dirty="0"/>
            <a:t>Modelar el proceso de rendición de gastos.</a:t>
          </a:r>
          <a:endParaRPr lang="en-US" sz="2000" kern="1200" dirty="0"/>
        </a:p>
      </dsp:txBody>
      <dsp:txXfrm>
        <a:off x="4475888" y="2686043"/>
        <a:ext cx="3116718" cy="618821"/>
      </dsp:txXfrm>
    </dsp:sp>
    <dsp:sp modelId="{6AD98961-D108-4037-BD96-E4858BF969F1}">
      <dsp:nvSpPr>
        <dsp:cNvPr id="0" name=""/>
        <dsp:cNvSpPr/>
      </dsp:nvSpPr>
      <dsp:spPr>
        <a:xfrm>
          <a:off x="9316671" y="1081802"/>
          <a:ext cx="1235250" cy="1235250"/>
        </a:xfrm>
        <a:prstGeom prst="ellipse">
          <a:avLst/>
        </a:prstGeom>
        <a:blipFill rotWithShape="1">
          <a:blip xmlns:r="http://schemas.openxmlformats.org/officeDocument/2006/relationships" r:embed="rId1">
            <a:duotone>
              <a:schemeClr val="accent4">
                <a:hueOff val="0"/>
                <a:satOff val="0"/>
                <a:lumOff val="0"/>
                <a:alphaOff val="0"/>
                <a:shade val="36000"/>
                <a:satMod val="120000"/>
              </a:schemeClr>
              <a:schemeClr val="accent4">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DC87191-43FF-49E5-B41B-4A65F8793D99}">
      <dsp:nvSpPr>
        <dsp:cNvPr id="0" name=""/>
        <dsp:cNvSpPr/>
      </dsp:nvSpPr>
      <dsp:spPr>
        <a:xfrm>
          <a:off x="9579921" y="1345052"/>
          <a:ext cx="708750" cy="708750"/>
        </a:xfrm>
        <a:prstGeom prst="rect">
          <a:avLst/>
        </a:prstGeom>
        <a:blipFill rotWithShape="1">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35BF221-242B-4530-91EE-7D168205C238}">
      <dsp:nvSpPr>
        <dsp:cNvPr id="0" name=""/>
        <dsp:cNvSpPr/>
      </dsp:nvSpPr>
      <dsp:spPr>
        <a:xfrm>
          <a:off x="7946981" y="2749746"/>
          <a:ext cx="3974629" cy="53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s-CL" sz="2000" kern="1200" dirty="0"/>
            <a:t>Diseñar e implementar una aplicación web que asista al proceso de solicitud de fondos por rendir y su posterior rendición de gastos.</a:t>
          </a:r>
          <a:endParaRPr lang="en-US" sz="2000" kern="1200" dirty="0"/>
        </a:p>
      </dsp:txBody>
      <dsp:txXfrm>
        <a:off x="7946981" y="2749746"/>
        <a:ext cx="3974629" cy="5338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E07BE-B534-4692-976D-D035470BD764}">
      <dsp:nvSpPr>
        <dsp:cNvPr id="0" name=""/>
        <dsp:cNvSpPr/>
      </dsp:nvSpPr>
      <dsp:spPr>
        <a:xfrm>
          <a:off x="1061447" y="486125"/>
          <a:ext cx="1138429" cy="11384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37B8D9-76E8-4F1F-85E8-656FFD43DC7C}">
      <dsp:nvSpPr>
        <dsp:cNvPr id="0" name=""/>
        <dsp:cNvSpPr/>
      </dsp:nvSpPr>
      <dsp:spPr>
        <a:xfrm>
          <a:off x="4333" y="1724428"/>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s-CL" sz="2500" kern="1200" dirty="0"/>
            <a:t>Planificación</a:t>
          </a:r>
          <a:endParaRPr lang="en-US" sz="2500" kern="1200" dirty="0"/>
        </a:p>
      </dsp:txBody>
      <dsp:txXfrm>
        <a:off x="4333" y="1724428"/>
        <a:ext cx="3252656" cy="487898"/>
      </dsp:txXfrm>
    </dsp:sp>
    <dsp:sp modelId="{ED5620BF-8DD9-4A3F-97E9-0F9AB5F7902D}">
      <dsp:nvSpPr>
        <dsp:cNvPr id="0" name=""/>
        <dsp:cNvSpPr/>
      </dsp:nvSpPr>
      <dsp:spPr>
        <a:xfrm>
          <a:off x="4333" y="2258780"/>
          <a:ext cx="3252656" cy="549992"/>
        </a:xfrm>
        <a:prstGeom prst="rect">
          <a:avLst/>
        </a:prstGeom>
        <a:noFill/>
        <a:ln>
          <a:noFill/>
        </a:ln>
        <a:effectLst/>
      </dsp:spPr>
      <dsp:style>
        <a:lnRef idx="0">
          <a:scrgbClr r="0" g="0" b="0"/>
        </a:lnRef>
        <a:fillRef idx="0">
          <a:scrgbClr r="0" g="0" b="0"/>
        </a:fillRef>
        <a:effectRef idx="0">
          <a:scrgbClr r="0" g="0" b="0"/>
        </a:effectRef>
        <a:fontRef idx="minor"/>
      </dsp:style>
    </dsp:sp>
    <dsp:sp modelId="{575FE755-8122-4893-A18B-15135B81A35E}">
      <dsp:nvSpPr>
        <dsp:cNvPr id="0" name=""/>
        <dsp:cNvSpPr/>
      </dsp:nvSpPr>
      <dsp:spPr>
        <a:xfrm>
          <a:off x="4883318" y="486125"/>
          <a:ext cx="1138429" cy="1138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18329D-A61F-463A-B976-41EE4C8FDCE6}">
      <dsp:nvSpPr>
        <dsp:cNvPr id="0" name=""/>
        <dsp:cNvSpPr/>
      </dsp:nvSpPr>
      <dsp:spPr>
        <a:xfrm>
          <a:off x="3826204" y="1724428"/>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s-CL" sz="2500" kern="1200" dirty="0"/>
            <a:t>Arquitectura</a:t>
          </a:r>
          <a:endParaRPr lang="en-US" sz="2500" kern="1200" dirty="0"/>
        </a:p>
      </dsp:txBody>
      <dsp:txXfrm>
        <a:off x="3826204" y="1724428"/>
        <a:ext cx="3252656" cy="487898"/>
      </dsp:txXfrm>
    </dsp:sp>
    <dsp:sp modelId="{583B2475-BEF9-4767-BD59-87B0C07D3241}">
      <dsp:nvSpPr>
        <dsp:cNvPr id="0" name=""/>
        <dsp:cNvSpPr/>
      </dsp:nvSpPr>
      <dsp:spPr>
        <a:xfrm>
          <a:off x="3826204" y="2258780"/>
          <a:ext cx="3252656" cy="549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s-CL" sz="1700" kern="1200" dirty="0"/>
            <a:t>Física</a:t>
          </a:r>
          <a:endParaRPr lang="en-US" sz="1700" kern="1200" dirty="0"/>
        </a:p>
        <a:p>
          <a:pPr marL="0" lvl="0" indent="0" algn="ctr" defTabSz="755650">
            <a:lnSpc>
              <a:spcPct val="90000"/>
            </a:lnSpc>
            <a:spcBef>
              <a:spcPct val="0"/>
            </a:spcBef>
            <a:spcAft>
              <a:spcPct val="35000"/>
            </a:spcAft>
            <a:buNone/>
          </a:pPr>
          <a:r>
            <a:rPr lang="es-CL" sz="1700" kern="1200" dirty="0"/>
            <a:t>Lógica</a:t>
          </a:r>
          <a:endParaRPr lang="en-US" sz="1700" kern="1200" dirty="0"/>
        </a:p>
      </dsp:txBody>
      <dsp:txXfrm>
        <a:off x="3826204" y="2258780"/>
        <a:ext cx="3252656" cy="549992"/>
      </dsp:txXfrm>
    </dsp:sp>
    <dsp:sp modelId="{984ABB0C-E377-4DDB-964E-F1755EF4267B}">
      <dsp:nvSpPr>
        <dsp:cNvPr id="0" name=""/>
        <dsp:cNvSpPr/>
      </dsp:nvSpPr>
      <dsp:spPr>
        <a:xfrm>
          <a:off x="8705189" y="486125"/>
          <a:ext cx="1138429" cy="11384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E92A75-8CBC-4772-A648-BD4CC4CE7625}">
      <dsp:nvSpPr>
        <dsp:cNvPr id="0" name=""/>
        <dsp:cNvSpPr/>
      </dsp:nvSpPr>
      <dsp:spPr>
        <a:xfrm>
          <a:off x="7648075" y="1724428"/>
          <a:ext cx="3252656" cy="48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s-CL" sz="2500" kern="1200" dirty="0"/>
            <a:t>Tecnología utilizada</a:t>
          </a:r>
          <a:endParaRPr lang="en-US" sz="2500" kern="1200" dirty="0"/>
        </a:p>
      </dsp:txBody>
      <dsp:txXfrm>
        <a:off x="7648075" y="1724428"/>
        <a:ext cx="3252656" cy="487898"/>
      </dsp:txXfrm>
    </dsp:sp>
    <dsp:sp modelId="{B7583851-6C0F-4B27-91B1-A642F0D33DCA}">
      <dsp:nvSpPr>
        <dsp:cNvPr id="0" name=""/>
        <dsp:cNvSpPr/>
      </dsp:nvSpPr>
      <dsp:spPr>
        <a:xfrm>
          <a:off x="7648075" y="2258780"/>
          <a:ext cx="3252656" cy="54999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25F7B-94D0-44DF-9E67-640345A22637}">
      <dsp:nvSpPr>
        <dsp:cNvPr id="0" name=""/>
        <dsp:cNvSpPr/>
      </dsp:nvSpPr>
      <dsp:spPr>
        <a:xfrm>
          <a:off x="0" y="4365"/>
          <a:ext cx="6572250" cy="92987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4AE20-5513-404E-8543-3F61D3EB1F5D}">
      <dsp:nvSpPr>
        <dsp:cNvPr id="0" name=""/>
        <dsp:cNvSpPr/>
      </dsp:nvSpPr>
      <dsp:spPr>
        <a:xfrm>
          <a:off x="281288" y="213588"/>
          <a:ext cx="511432" cy="5114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40959B-600A-40EE-800D-B6A79820E867}">
      <dsp:nvSpPr>
        <dsp:cNvPr id="0" name=""/>
        <dsp:cNvSpPr/>
      </dsp:nvSpPr>
      <dsp:spPr>
        <a:xfrm>
          <a:off x="1074009" y="4365"/>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00100">
            <a:lnSpc>
              <a:spcPct val="90000"/>
            </a:lnSpc>
            <a:spcBef>
              <a:spcPct val="0"/>
            </a:spcBef>
            <a:spcAft>
              <a:spcPct val="35000"/>
            </a:spcAft>
            <a:buNone/>
          </a:pPr>
          <a:r>
            <a:rPr lang="es-CL" sz="1800" kern="1200" dirty="0"/>
            <a:t>Metodología de desarrollo es Scrum</a:t>
          </a:r>
          <a:endParaRPr lang="en-US" sz="1800" kern="1200" dirty="0"/>
        </a:p>
      </dsp:txBody>
      <dsp:txXfrm>
        <a:off x="1074009" y="4365"/>
        <a:ext cx="5498240" cy="929878"/>
      </dsp:txXfrm>
    </dsp:sp>
    <dsp:sp modelId="{C0B94A45-728D-4656-98B6-C314CC71AE97}">
      <dsp:nvSpPr>
        <dsp:cNvPr id="0" name=""/>
        <dsp:cNvSpPr/>
      </dsp:nvSpPr>
      <dsp:spPr>
        <a:xfrm>
          <a:off x="0" y="1166713"/>
          <a:ext cx="6572250" cy="9298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DF765-36A5-4B0A-8274-197330B2CEBD}">
      <dsp:nvSpPr>
        <dsp:cNvPr id="0" name=""/>
        <dsp:cNvSpPr/>
      </dsp:nvSpPr>
      <dsp:spPr>
        <a:xfrm>
          <a:off x="281288" y="1375935"/>
          <a:ext cx="511432" cy="5114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E6A10A-D9EB-435A-8411-3F67B7D64DAE}">
      <dsp:nvSpPr>
        <dsp:cNvPr id="0" name=""/>
        <dsp:cNvSpPr/>
      </dsp:nvSpPr>
      <dsp:spPr>
        <a:xfrm>
          <a:off x="1074009" y="1166713"/>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00100">
            <a:lnSpc>
              <a:spcPct val="90000"/>
            </a:lnSpc>
            <a:spcBef>
              <a:spcPct val="0"/>
            </a:spcBef>
            <a:spcAft>
              <a:spcPct val="35000"/>
            </a:spcAft>
            <a:buNone/>
          </a:pPr>
          <a:r>
            <a:rPr lang="es-CL" sz="1800" kern="1200" dirty="0"/>
            <a:t>Cada iteración tiene un tiempo aproximado de </a:t>
          </a:r>
          <a:r>
            <a:rPr lang="es-CL" sz="1800" b="1" kern="1200" dirty="0"/>
            <a:t>tres</a:t>
          </a:r>
          <a:r>
            <a:rPr lang="es-CL" sz="1800" kern="1200" dirty="0"/>
            <a:t> semanas</a:t>
          </a:r>
          <a:endParaRPr lang="en-US" sz="1800" kern="1200" dirty="0"/>
        </a:p>
      </dsp:txBody>
      <dsp:txXfrm>
        <a:off x="1074009" y="1166713"/>
        <a:ext cx="5498240" cy="929878"/>
      </dsp:txXfrm>
    </dsp:sp>
    <dsp:sp modelId="{EE761E92-FB17-42F6-BF52-2EDAD77A997B}">
      <dsp:nvSpPr>
        <dsp:cNvPr id="0" name=""/>
        <dsp:cNvSpPr/>
      </dsp:nvSpPr>
      <dsp:spPr>
        <a:xfrm>
          <a:off x="0" y="2329060"/>
          <a:ext cx="6572250" cy="92987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7FB68A-8024-4A7C-A680-F8237BFC6B4F}">
      <dsp:nvSpPr>
        <dsp:cNvPr id="0" name=""/>
        <dsp:cNvSpPr/>
      </dsp:nvSpPr>
      <dsp:spPr>
        <a:xfrm>
          <a:off x="281288" y="2538283"/>
          <a:ext cx="511432" cy="51143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56A7DD-5955-40C5-B6B6-FED26D01E3DF}">
      <dsp:nvSpPr>
        <dsp:cNvPr id="0" name=""/>
        <dsp:cNvSpPr/>
      </dsp:nvSpPr>
      <dsp:spPr>
        <a:xfrm>
          <a:off x="1074009" y="2329060"/>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00100">
            <a:lnSpc>
              <a:spcPct val="90000"/>
            </a:lnSpc>
            <a:spcBef>
              <a:spcPct val="0"/>
            </a:spcBef>
            <a:spcAft>
              <a:spcPct val="35000"/>
            </a:spcAft>
            <a:buNone/>
          </a:pPr>
          <a:r>
            <a:rPr lang="es-CL" sz="1800" kern="1200" dirty="0"/>
            <a:t>Cada iteración está compuesta por fases de requisitos, diseño, planificación, construcción y pruebas.</a:t>
          </a:r>
          <a:endParaRPr lang="en-US" sz="1800" kern="1200" dirty="0"/>
        </a:p>
      </dsp:txBody>
      <dsp:txXfrm>
        <a:off x="1074009" y="2329060"/>
        <a:ext cx="5498240" cy="929878"/>
      </dsp:txXfrm>
    </dsp:sp>
    <dsp:sp modelId="{B8B84941-42F1-49E0-9569-7965E0B70395}">
      <dsp:nvSpPr>
        <dsp:cNvPr id="0" name=""/>
        <dsp:cNvSpPr/>
      </dsp:nvSpPr>
      <dsp:spPr>
        <a:xfrm>
          <a:off x="0" y="3491408"/>
          <a:ext cx="6572250" cy="92987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B049D-428C-44F4-98F1-BF7695EA8273}">
      <dsp:nvSpPr>
        <dsp:cNvPr id="0" name=""/>
        <dsp:cNvSpPr/>
      </dsp:nvSpPr>
      <dsp:spPr>
        <a:xfrm>
          <a:off x="281288" y="3700631"/>
          <a:ext cx="511432" cy="51143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16DA76-ABCD-43DA-BAA7-FCDD901DB2C7}">
      <dsp:nvSpPr>
        <dsp:cNvPr id="0" name=""/>
        <dsp:cNvSpPr/>
      </dsp:nvSpPr>
      <dsp:spPr>
        <a:xfrm>
          <a:off x="1074009" y="3491408"/>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00100">
            <a:lnSpc>
              <a:spcPct val="90000"/>
            </a:lnSpc>
            <a:spcBef>
              <a:spcPct val="0"/>
            </a:spcBef>
            <a:spcAft>
              <a:spcPct val="35000"/>
            </a:spcAft>
            <a:buNone/>
          </a:pPr>
          <a:r>
            <a:rPr lang="es-CL" sz="1800" kern="1200" dirty="0"/>
            <a:t>En cada iteración se aborda un aspecto especifico de la aplicación cabalmente</a:t>
          </a:r>
          <a:endParaRPr lang="en-US" sz="1800" kern="1200" dirty="0"/>
        </a:p>
      </dsp:txBody>
      <dsp:txXfrm>
        <a:off x="1074009" y="3491408"/>
        <a:ext cx="5498240" cy="929878"/>
      </dsp:txXfrm>
    </dsp:sp>
    <dsp:sp modelId="{E91BBB71-9170-4D37-BC76-36280171CA8F}">
      <dsp:nvSpPr>
        <dsp:cNvPr id="0" name=""/>
        <dsp:cNvSpPr/>
      </dsp:nvSpPr>
      <dsp:spPr>
        <a:xfrm>
          <a:off x="0" y="4653756"/>
          <a:ext cx="6572250" cy="92987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E8BF2-F75A-4FBC-A5D1-57C8D07273F4}">
      <dsp:nvSpPr>
        <dsp:cNvPr id="0" name=""/>
        <dsp:cNvSpPr/>
      </dsp:nvSpPr>
      <dsp:spPr>
        <a:xfrm>
          <a:off x="281288" y="4862978"/>
          <a:ext cx="511432" cy="51143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5B3E93-B4FF-4273-AC03-25682BCB9FAF}">
      <dsp:nvSpPr>
        <dsp:cNvPr id="0" name=""/>
        <dsp:cNvSpPr/>
      </dsp:nvSpPr>
      <dsp:spPr>
        <a:xfrm>
          <a:off x="1074009" y="4653756"/>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00100">
            <a:lnSpc>
              <a:spcPct val="90000"/>
            </a:lnSpc>
            <a:spcBef>
              <a:spcPct val="0"/>
            </a:spcBef>
            <a:spcAft>
              <a:spcPct val="35000"/>
            </a:spcAft>
            <a:buNone/>
          </a:pPr>
          <a:r>
            <a:rPr lang="es-CL" sz="1800" kern="1200" dirty="0"/>
            <a:t>Total de iteraciones: </a:t>
          </a:r>
          <a:r>
            <a:rPr lang="es-CL" sz="1800" b="1" kern="1200" dirty="0"/>
            <a:t>Siete</a:t>
          </a:r>
          <a:endParaRPr lang="en-US" sz="1800" kern="1200" dirty="0"/>
        </a:p>
      </dsp:txBody>
      <dsp:txXfrm>
        <a:off x="1074009" y="4653756"/>
        <a:ext cx="5498240" cy="929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96DE0-0833-451B-95FC-9CCAC773629F}">
      <dsp:nvSpPr>
        <dsp:cNvPr id="0" name=""/>
        <dsp:cNvSpPr/>
      </dsp:nvSpPr>
      <dsp:spPr>
        <a:xfrm>
          <a:off x="401408" y="271052"/>
          <a:ext cx="1188971" cy="11889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4DEBF-71BF-4C06-BD1C-D9E7CF428E11}">
      <dsp:nvSpPr>
        <dsp:cNvPr id="0" name=""/>
        <dsp:cNvSpPr/>
      </dsp:nvSpPr>
      <dsp:spPr>
        <a:xfrm>
          <a:off x="654795" y="524439"/>
          <a:ext cx="682196" cy="682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8E63CC-DE11-4324-8867-65B5B02EE992}">
      <dsp:nvSpPr>
        <dsp:cNvPr id="0" name=""/>
        <dsp:cNvSpPr/>
      </dsp:nvSpPr>
      <dsp:spPr>
        <a:xfrm>
          <a:off x="21327" y="1830358"/>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dirty="0"/>
            <a:t>Respaldo de las solicitudes y resoluciones realizadas.</a:t>
          </a:r>
          <a:endParaRPr lang="en-US" sz="1100" kern="1200" dirty="0"/>
        </a:p>
      </dsp:txBody>
      <dsp:txXfrm>
        <a:off x="21327" y="1830358"/>
        <a:ext cx="1949132" cy="720000"/>
      </dsp:txXfrm>
    </dsp:sp>
    <dsp:sp modelId="{7F4B1891-7072-445A-8138-016E9658D036}">
      <dsp:nvSpPr>
        <dsp:cNvPr id="0" name=""/>
        <dsp:cNvSpPr/>
      </dsp:nvSpPr>
      <dsp:spPr>
        <a:xfrm>
          <a:off x="2691639" y="271052"/>
          <a:ext cx="1188971" cy="118897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A924E-E8DD-43D0-B834-7B95D478D30E}">
      <dsp:nvSpPr>
        <dsp:cNvPr id="0" name=""/>
        <dsp:cNvSpPr/>
      </dsp:nvSpPr>
      <dsp:spPr>
        <a:xfrm>
          <a:off x="2945026" y="524439"/>
          <a:ext cx="682196" cy="682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6E3C4A-C334-46FF-9B2F-675A0505F5EA}">
      <dsp:nvSpPr>
        <dsp:cNvPr id="0" name=""/>
        <dsp:cNvSpPr/>
      </dsp:nvSpPr>
      <dsp:spPr>
        <a:xfrm>
          <a:off x="2311558" y="1830358"/>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dirty="0"/>
            <a:t>Instructivo de cómo realizar una rendición.</a:t>
          </a:r>
          <a:endParaRPr lang="en-US" sz="1100" kern="1200" dirty="0"/>
        </a:p>
      </dsp:txBody>
      <dsp:txXfrm>
        <a:off x="2311558" y="1830358"/>
        <a:ext cx="1949132" cy="720000"/>
      </dsp:txXfrm>
    </dsp:sp>
    <dsp:sp modelId="{03DD6D18-D5EF-41DD-A5B1-E85BFA1CC391}">
      <dsp:nvSpPr>
        <dsp:cNvPr id="0" name=""/>
        <dsp:cNvSpPr/>
      </dsp:nvSpPr>
      <dsp:spPr>
        <a:xfrm>
          <a:off x="4981870" y="271052"/>
          <a:ext cx="1188971" cy="118897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1517B-6260-4B5A-875F-DEA5DD6A702E}">
      <dsp:nvSpPr>
        <dsp:cNvPr id="0" name=""/>
        <dsp:cNvSpPr/>
      </dsp:nvSpPr>
      <dsp:spPr>
        <a:xfrm>
          <a:off x="5235257" y="524439"/>
          <a:ext cx="682196" cy="68219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7582C3-2462-420D-94A4-8514374939B2}">
      <dsp:nvSpPr>
        <dsp:cNvPr id="0" name=""/>
        <dsp:cNvSpPr/>
      </dsp:nvSpPr>
      <dsp:spPr>
        <a:xfrm>
          <a:off x="4601789" y="1830358"/>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dirty="0"/>
            <a:t>Buscar el óptimo monto conformado por la suma de boletas ingresadas.</a:t>
          </a:r>
          <a:endParaRPr lang="en-US" sz="1100" kern="1200" dirty="0"/>
        </a:p>
      </dsp:txBody>
      <dsp:txXfrm>
        <a:off x="4601789" y="1830358"/>
        <a:ext cx="1949132" cy="720000"/>
      </dsp:txXfrm>
    </dsp:sp>
    <dsp:sp modelId="{9EC147FC-2964-4EDC-8ECB-15C5F9251519}">
      <dsp:nvSpPr>
        <dsp:cNvPr id="0" name=""/>
        <dsp:cNvSpPr/>
      </dsp:nvSpPr>
      <dsp:spPr>
        <a:xfrm>
          <a:off x="1546523" y="3037641"/>
          <a:ext cx="1188971" cy="118897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4ED63-0913-4F0F-870B-FAA8A0A57673}">
      <dsp:nvSpPr>
        <dsp:cNvPr id="0" name=""/>
        <dsp:cNvSpPr/>
      </dsp:nvSpPr>
      <dsp:spPr>
        <a:xfrm>
          <a:off x="1799911" y="3291028"/>
          <a:ext cx="682196" cy="682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7BA4BD-B1C8-486E-A3E1-1E304C03B88E}">
      <dsp:nvSpPr>
        <dsp:cNvPr id="0" name=""/>
        <dsp:cNvSpPr/>
      </dsp:nvSpPr>
      <dsp:spPr>
        <a:xfrm>
          <a:off x="1166443" y="4596947"/>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dirty="0"/>
            <a:t>Guardar una rendición incompleta.</a:t>
          </a:r>
          <a:endParaRPr lang="en-US" sz="1100" kern="1200" dirty="0"/>
        </a:p>
      </dsp:txBody>
      <dsp:txXfrm>
        <a:off x="1166443" y="4596947"/>
        <a:ext cx="1949132" cy="720000"/>
      </dsp:txXfrm>
    </dsp:sp>
    <dsp:sp modelId="{03BDC3B5-F230-4E48-A65F-E7BE36F8B1A7}">
      <dsp:nvSpPr>
        <dsp:cNvPr id="0" name=""/>
        <dsp:cNvSpPr/>
      </dsp:nvSpPr>
      <dsp:spPr>
        <a:xfrm>
          <a:off x="3836755" y="3037641"/>
          <a:ext cx="1188971" cy="118897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1D000-1AFB-48A8-8356-842402C97B4D}">
      <dsp:nvSpPr>
        <dsp:cNvPr id="0" name=""/>
        <dsp:cNvSpPr/>
      </dsp:nvSpPr>
      <dsp:spPr>
        <a:xfrm>
          <a:off x="4090142" y="3291028"/>
          <a:ext cx="682196" cy="6821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F43146-FD46-4C5E-9573-B3ACA23F5368}">
      <dsp:nvSpPr>
        <dsp:cNvPr id="0" name=""/>
        <dsp:cNvSpPr/>
      </dsp:nvSpPr>
      <dsp:spPr>
        <a:xfrm>
          <a:off x="3456674" y="4596947"/>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CL" sz="1100" kern="1200" dirty="0"/>
            <a:t>Verificar que la rendición se realice dentro del periodo que son 20 das corridos.</a:t>
          </a:r>
          <a:endParaRPr lang="en-US" sz="1100" kern="1200" dirty="0"/>
        </a:p>
      </dsp:txBody>
      <dsp:txXfrm>
        <a:off x="3456674" y="4596947"/>
        <a:ext cx="1949132"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A33A5-1BFE-4EF0-A9A0-D94D8E33CF71}">
      <dsp:nvSpPr>
        <dsp:cNvPr id="0" name=""/>
        <dsp:cNvSpPr/>
      </dsp:nvSpPr>
      <dsp:spPr>
        <a:xfrm>
          <a:off x="557339" y="617968"/>
          <a:ext cx="877109" cy="87710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A6E56B-5851-4DE2-879D-041B680AC1DD}">
      <dsp:nvSpPr>
        <dsp:cNvPr id="0" name=""/>
        <dsp:cNvSpPr/>
      </dsp:nvSpPr>
      <dsp:spPr>
        <a:xfrm>
          <a:off x="21327" y="1830358"/>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CL" sz="1500" kern="1200" dirty="0"/>
            <a:t>Interfaces del sistema responsivas</a:t>
          </a:r>
          <a:endParaRPr lang="en-US" sz="1500" kern="1200" dirty="0"/>
        </a:p>
      </dsp:txBody>
      <dsp:txXfrm>
        <a:off x="21327" y="1830358"/>
        <a:ext cx="1949132" cy="720000"/>
      </dsp:txXfrm>
    </dsp:sp>
    <dsp:sp modelId="{FA8B4565-9755-490E-9554-D1A76F7BAA37}">
      <dsp:nvSpPr>
        <dsp:cNvPr id="0" name=""/>
        <dsp:cNvSpPr/>
      </dsp:nvSpPr>
      <dsp:spPr>
        <a:xfrm>
          <a:off x="2847570" y="617968"/>
          <a:ext cx="877109" cy="87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3736D8-535C-43A2-AA1D-D0AA49C8308D}">
      <dsp:nvSpPr>
        <dsp:cNvPr id="0" name=""/>
        <dsp:cNvSpPr/>
      </dsp:nvSpPr>
      <dsp:spPr>
        <a:xfrm>
          <a:off x="2311558" y="1830358"/>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CL" sz="1500" kern="1200" dirty="0"/>
            <a:t>Implementación de funcionalidades para Grupos Intermedios</a:t>
          </a:r>
          <a:endParaRPr lang="en-US" sz="1500" kern="1200" dirty="0"/>
        </a:p>
      </dsp:txBody>
      <dsp:txXfrm>
        <a:off x="2311558" y="1830358"/>
        <a:ext cx="1949132" cy="720000"/>
      </dsp:txXfrm>
    </dsp:sp>
    <dsp:sp modelId="{019E9BE9-451D-4547-B488-810B9A05C5D3}">
      <dsp:nvSpPr>
        <dsp:cNvPr id="0" name=""/>
        <dsp:cNvSpPr/>
      </dsp:nvSpPr>
      <dsp:spPr>
        <a:xfrm>
          <a:off x="5137801" y="617968"/>
          <a:ext cx="877109" cy="87710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524F27-2D2F-4CFF-BA81-7D3EED778443}">
      <dsp:nvSpPr>
        <dsp:cNvPr id="0" name=""/>
        <dsp:cNvSpPr/>
      </dsp:nvSpPr>
      <dsp:spPr>
        <a:xfrm>
          <a:off x="4601789" y="1830358"/>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CL" sz="1500" kern="1200" dirty="0"/>
            <a:t>Incorporar otros tipos de Fondo por Rendir</a:t>
          </a:r>
          <a:endParaRPr lang="en-US" sz="1500" kern="1200" dirty="0"/>
        </a:p>
      </dsp:txBody>
      <dsp:txXfrm>
        <a:off x="4601789" y="1830358"/>
        <a:ext cx="1949132" cy="720000"/>
      </dsp:txXfrm>
    </dsp:sp>
    <dsp:sp modelId="{634FC3B5-F0FE-4781-A965-74F3B7867938}">
      <dsp:nvSpPr>
        <dsp:cNvPr id="0" name=""/>
        <dsp:cNvSpPr/>
      </dsp:nvSpPr>
      <dsp:spPr>
        <a:xfrm>
          <a:off x="1702454" y="3037641"/>
          <a:ext cx="877109" cy="87710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EB4BD2-71CD-47EB-9439-3DC1DC35A0C4}">
      <dsp:nvSpPr>
        <dsp:cNvPr id="0" name=""/>
        <dsp:cNvSpPr/>
      </dsp:nvSpPr>
      <dsp:spPr>
        <a:xfrm>
          <a:off x="1166443" y="4250031"/>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CL" sz="1500" kern="1200" dirty="0"/>
            <a:t>Realizar pruebas de seguridad</a:t>
          </a:r>
          <a:endParaRPr lang="en-US" sz="1500" kern="1200" dirty="0"/>
        </a:p>
      </dsp:txBody>
      <dsp:txXfrm>
        <a:off x="1166443" y="4250031"/>
        <a:ext cx="1949132" cy="720000"/>
      </dsp:txXfrm>
    </dsp:sp>
    <dsp:sp modelId="{682AAAD5-09A7-4F4A-B889-80679AF01CFC}">
      <dsp:nvSpPr>
        <dsp:cNvPr id="0" name=""/>
        <dsp:cNvSpPr/>
      </dsp:nvSpPr>
      <dsp:spPr>
        <a:xfrm>
          <a:off x="3992685" y="3037641"/>
          <a:ext cx="877109" cy="87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55DEF6-8917-4E74-9583-81DC3CE17BFC}">
      <dsp:nvSpPr>
        <dsp:cNvPr id="0" name=""/>
        <dsp:cNvSpPr/>
      </dsp:nvSpPr>
      <dsp:spPr>
        <a:xfrm>
          <a:off x="3456674" y="4250031"/>
          <a:ext cx="194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CL" sz="1500" kern="1200" dirty="0"/>
            <a:t>Lanzar el sistema como una herramienta oficial</a:t>
          </a:r>
          <a:endParaRPr lang="en-US" sz="1500" kern="1200" dirty="0"/>
        </a:p>
      </dsp:txBody>
      <dsp:txXfrm>
        <a:off x="3456674" y="4250031"/>
        <a:ext cx="19491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38D37-8278-4B9F-B5F5-9FB58D5B68B9}" type="datetimeFigureOut">
              <a:rPr lang="es-CL" smtClean="0"/>
              <a:t>04-07-2019</a:t>
            </a:fld>
            <a:endParaRPr lang="es-C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9C0B8-4589-4F75-A125-A52649EE3EFB}" type="slidenum">
              <a:rPr lang="es-CL" smtClean="0"/>
              <a:t>‹Nº›</a:t>
            </a:fld>
            <a:endParaRPr lang="es-CL" dirty="0"/>
          </a:p>
        </p:txBody>
      </p:sp>
    </p:spTree>
    <p:extLst>
      <p:ext uri="{BB962C8B-B14F-4D97-AF65-F5344CB8AC3E}">
        <p14:creationId xmlns:p14="http://schemas.microsoft.com/office/powerpoint/2010/main" val="27615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mn-ea"/>
                <a:cs typeface="+mn-cs"/>
              </a:rPr>
              <a:t>Las Organizaciones Estudiantiles (OE) de la Universidad de Talca son las encargadas de gestionar muchas actividades para la comunidad estudiantil, tales como la bienvenida de alumnos nuevos, aniversario de carrera, actividades culturales y deportivas, entre otras. Para ello se debe realizar los siguientes procedimientos:</a:t>
            </a:r>
          </a:p>
          <a:p>
            <a:r>
              <a:rPr lang="es-CL" sz="1200" kern="1200" dirty="0">
                <a:solidFill>
                  <a:schemeClr val="tx1"/>
                </a:solidFill>
                <a:effectLst/>
                <a:latin typeface="+mn-lt"/>
                <a:ea typeface="+mn-ea"/>
                <a:cs typeface="+mn-cs"/>
              </a:rPr>
              <a:t> </a:t>
            </a:r>
          </a:p>
          <a:p>
            <a:pPr lvl="0"/>
            <a:r>
              <a:rPr lang="es-CL" sz="1200" kern="1200" dirty="0">
                <a:solidFill>
                  <a:schemeClr val="tx1"/>
                </a:solidFill>
                <a:effectLst/>
                <a:latin typeface="+mn-lt"/>
                <a:ea typeface="+mn-ea"/>
                <a:cs typeface="+mn-cs"/>
              </a:rPr>
              <a:t>Confección y envió de Solicitud a la Dirección respectiva</a:t>
            </a:r>
          </a:p>
          <a:p>
            <a:pPr lvl="0"/>
            <a:r>
              <a:rPr lang="es-CL" sz="1200" kern="1200" dirty="0">
                <a:solidFill>
                  <a:schemeClr val="tx1"/>
                </a:solidFill>
                <a:effectLst/>
                <a:latin typeface="+mn-lt"/>
                <a:ea typeface="+mn-ea"/>
                <a:cs typeface="+mn-cs"/>
              </a:rPr>
              <a:t>Recepción de Resolución Universitaria en caso de ser aprobada la Solicitud</a:t>
            </a:r>
          </a:p>
          <a:p>
            <a:pPr lvl="0"/>
            <a:r>
              <a:rPr lang="es-CL" sz="1200" kern="1200" dirty="0">
                <a:solidFill>
                  <a:schemeClr val="tx1"/>
                </a:solidFill>
                <a:effectLst/>
                <a:latin typeface="+mn-lt"/>
                <a:ea typeface="+mn-ea"/>
                <a:cs typeface="+mn-cs"/>
              </a:rPr>
              <a:t>Confección y envío de Rendición en conjunto con su respectiva Documentación (Original) a la Dirección respectiva.</a:t>
            </a:r>
          </a:p>
          <a:p>
            <a:endParaRPr lang="es-CL" dirty="0"/>
          </a:p>
        </p:txBody>
      </p:sp>
      <p:sp>
        <p:nvSpPr>
          <p:cNvPr id="4" name="Marcador de número de diapositiva 3"/>
          <p:cNvSpPr>
            <a:spLocks noGrp="1"/>
          </p:cNvSpPr>
          <p:nvPr>
            <p:ph type="sldNum" sz="quarter" idx="5"/>
          </p:nvPr>
        </p:nvSpPr>
        <p:spPr/>
        <p:txBody>
          <a:bodyPr/>
          <a:lstStyle/>
          <a:p>
            <a:fld id="{FE29C0B8-4589-4F75-A125-A52649EE3EFB}" type="slidenum">
              <a:rPr lang="es-CL" smtClean="0"/>
              <a:t>2</a:t>
            </a:fld>
            <a:endParaRPr lang="es-CL" dirty="0"/>
          </a:p>
        </p:txBody>
      </p:sp>
    </p:spTree>
    <p:extLst>
      <p:ext uri="{BB962C8B-B14F-4D97-AF65-F5344CB8AC3E}">
        <p14:creationId xmlns:p14="http://schemas.microsoft.com/office/powerpoint/2010/main" val="207509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E29C0B8-4589-4F75-A125-A52649EE3EFB}" type="slidenum">
              <a:rPr lang="es-CL" smtClean="0"/>
              <a:t>4</a:t>
            </a:fld>
            <a:endParaRPr lang="es-CL" dirty="0"/>
          </a:p>
        </p:txBody>
      </p:sp>
    </p:spTree>
    <p:extLst>
      <p:ext uri="{BB962C8B-B14F-4D97-AF65-F5344CB8AC3E}">
        <p14:creationId xmlns:p14="http://schemas.microsoft.com/office/powerpoint/2010/main" val="207984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*Punto dos: Dado a que si se requiere de alguna modificación de una capa, las demás no se verán afectadas o en el caso de que se requiera el reemplazo completo de una capa, solo se debe revisar las conexiones que tienen las demás capas a la que se esta modificando para que funcione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100" dirty="0"/>
              <a:t>*Punto tres: usuario común son los centros de alumnos y fedeut.</a:t>
            </a:r>
            <a:endParaRPr lang="en-US" sz="1100" dirty="0"/>
          </a:p>
          <a:p>
            <a:endParaRPr lang="es-CL" dirty="0"/>
          </a:p>
        </p:txBody>
      </p:sp>
      <p:sp>
        <p:nvSpPr>
          <p:cNvPr id="4" name="Marcador de número de diapositiva 3"/>
          <p:cNvSpPr>
            <a:spLocks noGrp="1"/>
          </p:cNvSpPr>
          <p:nvPr>
            <p:ph type="sldNum" sz="quarter" idx="5"/>
          </p:nvPr>
        </p:nvSpPr>
        <p:spPr/>
        <p:txBody>
          <a:bodyPr/>
          <a:lstStyle/>
          <a:p>
            <a:fld id="{FE29C0B8-4589-4F75-A125-A52649EE3EFB}" type="slidenum">
              <a:rPr lang="es-CL" smtClean="0"/>
              <a:t>13</a:t>
            </a:fld>
            <a:endParaRPr lang="es-CL" dirty="0"/>
          </a:p>
        </p:txBody>
      </p:sp>
    </p:spTree>
    <p:extLst>
      <p:ext uri="{BB962C8B-B14F-4D97-AF65-F5344CB8AC3E}">
        <p14:creationId xmlns:p14="http://schemas.microsoft.com/office/powerpoint/2010/main" val="188982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Problemas de no tener la app(recomendable), o decir por que es bueno tenerla</a:t>
            </a:r>
          </a:p>
          <a:p>
            <a:endParaRPr lang="es-CL" dirty="0"/>
          </a:p>
        </p:txBody>
      </p:sp>
      <p:sp>
        <p:nvSpPr>
          <p:cNvPr id="4" name="Marcador de número de diapositiva 3"/>
          <p:cNvSpPr>
            <a:spLocks noGrp="1"/>
          </p:cNvSpPr>
          <p:nvPr>
            <p:ph type="sldNum" sz="quarter" idx="5"/>
          </p:nvPr>
        </p:nvSpPr>
        <p:spPr/>
        <p:txBody>
          <a:bodyPr/>
          <a:lstStyle/>
          <a:p>
            <a:fld id="{FE29C0B8-4589-4F75-A125-A52649EE3EFB}" type="slidenum">
              <a:rPr lang="es-CL" smtClean="0"/>
              <a:t>14</a:t>
            </a:fld>
            <a:endParaRPr lang="es-CL" dirty="0"/>
          </a:p>
        </p:txBody>
      </p:sp>
    </p:spTree>
    <p:extLst>
      <p:ext uri="{BB962C8B-B14F-4D97-AF65-F5344CB8AC3E}">
        <p14:creationId xmlns:p14="http://schemas.microsoft.com/office/powerpoint/2010/main" val="231573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Ejemplo de otros tipos de </a:t>
            </a:r>
            <a:r>
              <a:rPr lang="es-ES" dirty="0" err="1"/>
              <a:t>fpr</a:t>
            </a:r>
            <a:endParaRPr lang="es-CL" dirty="0"/>
          </a:p>
        </p:txBody>
      </p:sp>
      <p:sp>
        <p:nvSpPr>
          <p:cNvPr id="4" name="Marcador de número de diapositiva 3"/>
          <p:cNvSpPr>
            <a:spLocks noGrp="1"/>
          </p:cNvSpPr>
          <p:nvPr>
            <p:ph type="sldNum" sz="quarter" idx="5"/>
          </p:nvPr>
        </p:nvSpPr>
        <p:spPr/>
        <p:txBody>
          <a:bodyPr/>
          <a:lstStyle/>
          <a:p>
            <a:fld id="{FE29C0B8-4589-4F75-A125-A52649EE3EFB}" type="slidenum">
              <a:rPr lang="es-CL" smtClean="0"/>
              <a:t>20</a:t>
            </a:fld>
            <a:endParaRPr lang="es-CL" dirty="0"/>
          </a:p>
        </p:txBody>
      </p:sp>
    </p:spTree>
    <p:extLst>
      <p:ext uri="{BB962C8B-B14F-4D97-AF65-F5344CB8AC3E}">
        <p14:creationId xmlns:p14="http://schemas.microsoft.com/office/powerpoint/2010/main" val="3306699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CDE7168-9F10-41F0-9828-D285B9D0A4FF}" type="slidenum">
              <a:rPr lang="es-CL" smtClean="0"/>
              <a:t>‹Nº›</a:t>
            </a:fld>
            <a:endParaRPr lang="es-CL" dirty="0"/>
          </a:p>
        </p:txBody>
      </p:sp>
    </p:spTree>
    <p:extLst>
      <p:ext uri="{BB962C8B-B14F-4D97-AF65-F5344CB8AC3E}">
        <p14:creationId xmlns:p14="http://schemas.microsoft.com/office/powerpoint/2010/main" val="14289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361108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263076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338870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9DDC3ED-8602-4F84-8C6C-6329BD08AFCB}" type="datetimeFigureOut">
              <a:rPr lang="es-CL" smtClean="0"/>
              <a:t>04-07-2019</a:t>
            </a:fld>
            <a:endParaRPr lang="es-CL" dirty="0"/>
          </a:p>
        </p:txBody>
      </p:sp>
      <p:sp>
        <p:nvSpPr>
          <p:cNvPr id="5" name="Footer Placeholder 4"/>
          <p:cNvSpPr>
            <a:spLocks noGrp="1"/>
          </p:cNvSpPr>
          <p:nvPr>
            <p:ph type="ftr" sz="quarter" idx="11"/>
          </p:nvPr>
        </p:nvSpPr>
        <p:spPr>
          <a:xfrm>
            <a:off x="2182708" y="6272784"/>
            <a:ext cx="6327648" cy="365125"/>
          </a:xfrm>
        </p:spPr>
        <p:txBody>
          <a:bodyPr/>
          <a:lstStyle/>
          <a:p>
            <a:endParaRPr lang="es-CL"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CDE7168-9F10-41F0-9828-D285B9D0A4FF}" type="slidenum">
              <a:rPr lang="es-CL" smtClean="0"/>
              <a:t>‹Nº›</a:t>
            </a:fld>
            <a:endParaRPr lang="es-CL" dirty="0"/>
          </a:p>
        </p:txBody>
      </p:sp>
    </p:spTree>
    <p:extLst>
      <p:ext uri="{BB962C8B-B14F-4D97-AF65-F5344CB8AC3E}">
        <p14:creationId xmlns:p14="http://schemas.microsoft.com/office/powerpoint/2010/main" val="357151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13439499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10630933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4" name="Footer Placeholder 3"/>
          <p:cNvSpPr>
            <a:spLocks noGrp="1"/>
          </p:cNvSpPr>
          <p:nvPr>
            <p:ph type="ftr" sz="quarter" idx="11"/>
          </p:nvPr>
        </p:nvSpPr>
        <p:spPr/>
        <p:txBody>
          <a:bodyPr/>
          <a:lstStyle/>
          <a:p>
            <a:endParaRPr lang="es-CL" dirty="0"/>
          </a:p>
        </p:txBody>
      </p:sp>
      <p:sp>
        <p:nvSpPr>
          <p:cNvPr id="5" name="Slide Number Placeholder 4"/>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299621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3" name="Footer Placeholder 2"/>
          <p:cNvSpPr>
            <a:spLocks noGrp="1"/>
          </p:cNvSpPr>
          <p:nvPr>
            <p:ph type="ftr" sz="quarter" idx="11"/>
          </p:nvPr>
        </p:nvSpPr>
        <p:spPr/>
        <p:txBody>
          <a:bodyPr/>
          <a:lstStyle/>
          <a:p>
            <a:endParaRPr lang="es-CL" dirty="0"/>
          </a:p>
        </p:txBody>
      </p:sp>
      <p:sp>
        <p:nvSpPr>
          <p:cNvPr id="4" name="Slide Number Placeholder 3"/>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160815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DDC3ED-8602-4F84-8C6C-6329BD08AFCB}" type="datetimeFigureOut">
              <a:rPr lang="es-CL" smtClean="0"/>
              <a:t>04-07-2019</a:t>
            </a:fld>
            <a:endParaRPr lang="es-CL" dirty="0"/>
          </a:p>
        </p:txBody>
      </p:sp>
      <p:sp>
        <p:nvSpPr>
          <p:cNvPr id="6" name="Footer Placeholder 5"/>
          <p:cNvSpPr>
            <a:spLocks noGrp="1"/>
          </p:cNvSpPr>
          <p:nvPr>
            <p:ph type="ftr" sz="quarter" idx="11"/>
          </p:nvPr>
        </p:nvSpPr>
        <p:spPr/>
        <p:txBody>
          <a:bodyPr/>
          <a:lstStyle/>
          <a:p>
            <a:endParaRPr lang="es-CL"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18411579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DDC3ED-8602-4F84-8C6C-6329BD08AFCB}" type="datetimeFigureOut">
              <a:rPr lang="es-CL" smtClean="0"/>
              <a:t>04-07-2019</a:t>
            </a:fld>
            <a:endParaRPr lang="es-CL"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CDE7168-9F10-41F0-9828-D285B9D0A4FF}" type="slidenum">
              <a:rPr lang="es-CL" smtClean="0"/>
              <a:t>‹Nº›</a:t>
            </a:fld>
            <a:endParaRPr lang="es-CL" dirty="0"/>
          </a:p>
        </p:txBody>
      </p:sp>
    </p:spTree>
    <p:extLst>
      <p:ext uri="{BB962C8B-B14F-4D97-AF65-F5344CB8AC3E}">
        <p14:creationId xmlns:p14="http://schemas.microsoft.com/office/powerpoint/2010/main" val="42637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9DDC3ED-8602-4F84-8C6C-6329BD08AFCB}" type="datetimeFigureOut">
              <a:rPr lang="es-CL" smtClean="0"/>
              <a:t>04-07-2019</a:t>
            </a:fld>
            <a:endParaRPr lang="es-CL"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L"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CDE7168-9F10-41F0-9828-D285B9D0A4FF}" type="slidenum">
              <a:rPr lang="es-CL" smtClean="0"/>
              <a:t>‹Nº›</a:t>
            </a:fld>
            <a:endParaRPr lang="es-CL" dirty="0"/>
          </a:p>
        </p:txBody>
      </p:sp>
    </p:spTree>
    <p:extLst>
      <p:ext uri="{BB962C8B-B14F-4D97-AF65-F5344CB8AC3E}">
        <p14:creationId xmlns:p14="http://schemas.microsoft.com/office/powerpoint/2010/main" val="2978142902"/>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microsoft.com/office/2007/relationships/hdphoto" Target="../media/hdphoto2.wdp"/><Relationship Id="rId7" Type="http://schemas.openxmlformats.org/officeDocument/2006/relationships/diagramLayout" Target="../diagrams/layout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microsoft.com/office/2007/relationships/hdphoto" Target="../media/hdphoto1.wdp"/><Relationship Id="rId10" Type="http://schemas.microsoft.com/office/2007/relationships/diagramDrawing" Target="../diagrams/drawing5.xml"/><Relationship Id="rId4" Type="http://schemas.openxmlformats.org/officeDocument/2006/relationships/image" Target="../media/image2.png"/><Relationship Id="rId9" Type="http://schemas.openxmlformats.org/officeDocument/2006/relationships/diagramColors" Target="../diagrams/colors5.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3" Type="http://schemas.microsoft.com/office/2007/relationships/hdphoto" Target="../media/hdphoto2.wdp"/><Relationship Id="rId7" Type="http://schemas.openxmlformats.org/officeDocument/2006/relationships/diagramQuickStyle" Target="../diagrams/quickStyle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png"/><Relationship Id="rId9" Type="http://schemas.microsoft.com/office/2007/relationships/diagramDrawing" Target="../diagrams/drawing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7.xml"/><Relationship Id="rId3" Type="http://schemas.microsoft.com/office/2007/relationships/hdphoto" Target="../media/hdphoto2.wdp"/><Relationship Id="rId7" Type="http://schemas.openxmlformats.org/officeDocument/2006/relationships/diagramQuickStyle" Target="../diagrams/quickStyle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microsoft.com/office/2007/relationships/hdphoto" Target="../media/hdphoto2.wdp"/><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4.png"/><Relationship Id="rId7" Type="http://schemas.openxmlformats.org/officeDocument/2006/relationships/diagramLayout" Target="../diagrams/layout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image" Target="../media/image2.png"/><Relationship Id="rId10" Type="http://schemas.microsoft.com/office/2007/relationships/diagramDrawing" Target="../diagrams/drawing8.xml"/><Relationship Id="rId4" Type="http://schemas.microsoft.com/office/2007/relationships/hdphoto" Target="../media/hdphoto2.wdp"/><Relationship Id="rId9" Type="http://schemas.openxmlformats.org/officeDocument/2006/relationships/diagramColors" Target="../diagrams/colors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microsoft.com/office/2007/relationships/hdphoto" Target="../media/hdphoto2.wdp"/><Relationship Id="rId7" Type="http://schemas.openxmlformats.org/officeDocument/2006/relationships/diagramLayout" Target="../diagrams/layout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microsoft.com/office/2007/relationships/hdphoto" Target="../media/hdphoto1.wdp"/><Relationship Id="rId10" Type="http://schemas.microsoft.com/office/2007/relationships/diagramDrawing" Target="../diagrams/drawing4.xml"/><Relationship Id="rId4" Type="http://schemas.openxmlformats.org/officeDocument/2006/relationships/image" Target="../media/image2.png"/><Relationship Id="rId9"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472095BC-C06B-45BD-A206-0F75C6A4A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154" name="Rectangle 153">
            <a:extLst>
              <a:ext uri="{FF2B5EF4-FFF2-40B4-BE49-F238E27FC236}">
                <a16:creationId xmlns:a16="http://schemas.microsoft.com/office/drawing/2014/main" id="{93DBA412-8084-461A-9B2F-284ED45FA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7997"/>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86261C1-F54F-4AD2-9620-F1F8484AD24B}"/>
              </a:ext>
            </a:extLst>
          </p:cNvPr>
          <p:cNvSpPr>
            <a:spLocks noGrp="1"/>
          </p:cNvSpPr>
          <p:nvPr>
            <p:ph type="ctrTitle"/>
          </p:nvPr>
        </p:nvSpPr>
        <p:spPr>
          <a:xfrm>
            <a:off x="5681204" y="2668048"/>
            <a:ext cx="6412825" cy="3273269"/>
          </a:xfrm>
        </p:spPr>
        <p:txBody>
          <a:bodyPr anchor="ctr">
            <a:normAutofit/>
            <a:scene3d>
              <a:camera prst="orthographicFront"/>
              <a:lightRig rig="soft" dir="t">
                <a:rot lat="0" lon="0" rev="15600000"/>
              </a:lightRig>
            </a:scene3d>
            <a:sp3d extrusionH="57150" prstMaterial="softEdge">
              <a:bevelT w="25400" h="38100"/>
            </a:sp3d>
          </a:bodyPr>
          <a:lstStyle/>
          <a:p>
            <a:pPr algn="ctr"/>
            <a:r>
              <a:rPr lang="es-CL" sz="44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Gestión de fondos para actividades estudiantiles conducidas por CCAA o la Fedeut Curicó en acuerdo a la RU N° 2083 de 2017</a:t>
            </a:r>
          </a:p>
        </p:txBody>
      </p:sp>
      <p:sp>
        <p:nvSpPr>
          <p:cNvPr id="3" name="Subtítulo 2">
            <a:extLst>
              <a:ext uri="{FF2B5EF4-FFF2-40B4-BE49-F238E27FC236}">
                <a16:creationId xmlns:a16="http://schemas.microsoft.com/office/drawing/2014/main" id="{0DE60FFE-DF81-4A4A-836B-63F2C85D7061}"/>
              </a:ext>
            </a:extLst>
          </p:cNvPr>
          <p:cNvSpPr>
            <a:spLocks noGrp="1"/>
          </p:cNvSpPr>
          <p:nvPr>
            <p:ph type="subTitle" idx="1"/>
          </p:nvPr>
        </p:nvSpPr>
        <p:spPr>
          <a:xfrm>
            <a:off x="8477562" y="6177124"/>
            <a:ext cx="3461657" cy="555172"/>
          </a:xfrm>
        </p:spPr>
        <p:txBody>
          <a:bodyPr>
            <a:normAutofit/>
          </a:bodyPr>
          <a:lstStyle/>
          <a:p>
            <a:pPr algn="ctr"/>
            <a:r>
              <a:rPr lang="es-CL" sz="3200" b="1" dirty="0">
                <a:solidFill>
                  <a:srgbClr val="FFFFFF"/>
                </a:solidFill>
              </a:rPr>
              <a:t>Yorch Sepúlveda</a:t>
            </a:r>
          </a:p>
          <a:p>
            <a:endParaRPr lang="es-CL" sz="2800" dirty="0">
              <a:solidFill>
                <a:srgbClr val="FFFFFF"/>
              </a:solidFill>
            </a:endParaRPr>
          </a:p>
        </p:txBody>
      </p:sp>
      <p:sp>
        <p:nvSpPr>
          <p:cNvPr id="156" name="Freeform: Shape 155">
            <a:extLst>
              <a:ext uri="{FF2B5EF4-FFF2-40B4-BE49-F238E27FC236}">
                <a16:creationId xmlns:a16="http://schemas.microsoft.com/office/drawing/2014/main" id="{4D40AAF3-394B-453B-8AF1-B796F8F9F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0"/>
            <a:ext cx="4480560" cy="2516783"/>
          </a:xfrm>
          <a:custGeom>
            <a:avLst/>
            <a:gdLst>
              <a:gd name="connsiteX0" fmla="*/ 273471 w 4480560"/>
              <a:gd name="connsiteY0" fmla="*/ 0 h 2516783"/>
              <a:gd name="connsiteX1" fmla="*/ 4207090 w 4480560"/>
              <a:gd name="connsiteY1" fmla="*/ 0 h 2516783"/>
              <a:gd name="connsiteX2" fmla="*/ 4218264 w 4480560"/>
              <a:gd name="connsiteY2" fmla="*/ 73216 h 2516783"/>
              <a:gd name="connsiteX3" fmla="*/ 4228529 w 4480560"/>
              <a:gd name="connsiteY3" fmla="*/ 276503 h 2516783"/>
              <a:gd name="connsiteX4" fmla="*/ 2240280 w 4480560"/>
              <a:gd name="connsiteY4" fmla="*/ 2264752 h 2516783"/>
              <a:gd name="connsiteX5" fmla="*/ 252032 w 4480560"/>
              <a:gd name="connsiteY5" fmla="*/ 276503 h 2516783"/>
              <a:gd name="connsiteX6" fmla="*/ 262297 w 4480560"/>
              <a:gd name="connsiteY6" fmla="*/ 73216 h 2516783"/>
              <a:gd name="connsiteX7" fmla="*/ 18808 w 4480560"/>
              <a:gd name="connsiteY7" fmla="*/ 0 h 2516783"/>
              <a:gd name="connsiteX8" fmla="*/ 216879 w 4480560"/>
              <a:gd name="connsiteY8" fmla="*/ 0 h 2516783"/>
              <a:gd name="connsiteX9" fmla="*/ 206579 w 4480560"/>
              <a:gd name="connsiteY9" fmla="*/ 67490 h 2516783"/>
              <a:gd name="connsiteX10" fmla="*/ 196025 w 4480560"/>
              <a:gd name="connsiteY10" fmla="*/ 276503 h 2516783"/>
              <a:gd name="connsiteX11" fmla="*/ 2240280 w 4480560"/>
              <a:gd name="connsiteY11" fmla="*/ 2320759 h 2516783"/>
              <a:gd name="connsiteX12" fmla="*/ 4284535 w 4480560"/>
              <a:gd name="connsiteY12" fmla="*/ 276503 h 2516783"/>
              <a:gd name="connsiteX13" fmla="*/ 4273981 w 4480560"/>
              <a:gd name="connsiteY13" fmla="*/ 67490 h 2516783"/>
              <a:gd name="connsiteX14" fmla="*/ 4263681 w 4480560"/>
              <a:gd name="connsiteY14" fmla="*/ 0 h 2516783"/>
              <a:gd name="connsiteX15" fmla="*/ 4461752 w 4480560"/>
              <a:gd name="connsiteY15" fmla="*/ 0 h 2516783"/>
              <a:gd name="connsiteX16" fmla="*/ 4468994 w 4480560"/>
              <a:gd name="connsiteY16" fmla="*/ 47447 h 2516783"/>
              <a:gd name="connsiteX17" fmla="*/ 4480560 w 4480560"/>
              <a:gd name="connsiteY17" fmla="*/ 276503 h 2516783"/>
              <a:gd name="connsiteX18" fmla="*/ 2240280 w 4480560"/>
              <a:gd name="connsiteY18" fmla="*/ 2516783 h 2516783"/>
              <a:gd name="connsiteX19" fmla="*/ 0 w 4480560"/>
              <a:gd name="connsiteY19" fmla="*/ 276503 h 2516783"/>
              <a:gd name="connsiteX20" fmla="*/ 11567 w 4480560"/>
              <a:gd name="connsiteY20" fmla="*/ 47447 h 25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80560" h="2516783">
                <a:moveTo>
                  <a:pt x="273471" y="0"/>
                </a:moveTo>
                <a:lnTo>
                  <a:pt x="4207090" y="0"/>
                </a:lnTo>
                <a:lnTo>
                  <a:pt x="4218264" y="73216"/>
                </a:lnTo>
                <a:cubicBezTo>
                  <a:pt x="4225052" y="140055"/>
                  <a:pt x="4228529" y="207873"/>
                  <a:pt x="4228529" y="276503"/>
                </a:cubicBezTo>
                <a:cubicBezTo>
                  <a:pt x="4228529" y="1374583"/>
                  <a:pt x="3338359" y="2264752"/>
                  <a:pt x="2240280" y="2264752"/>
                </a:cubicBezTo>
                <a:cubicBezTo>
                  <a:pt x="1142201" y="2264752"/>
                  <a:pt x="252032" y="1374583"/>
                  <a:pt x="252032" y="276503"/>
                </a:cubicBezTo>
                <a:cubicBezTo>
                  <a:pt x="252032" y="207873"/>
                  <a:pt x="255509" y="140055"/>
                  <a:pt x="262297" y="73216"/>
                </a:cubicBezTo>
                <a:close/>
                <a:moveTo>
                  <a:pt x="18808" y="0"/>
                </a:moveTo>
                <a:lnTo>
                  <a:pt x="216879" y="0"/>
                </a:lnTo>
                <a:lnTo>
                  <a:pt x="206579" y="67490"/>
                </a:lnTo>
                <a:cubicBezTo>
                  <a:pt x="199600" y="136212"/>
                  <a:pt x="196025" y="205940"/>
                  <a:pt x="196025" y="276503"/>
                </a:cubicBezTo>
                <a:cubicBezTo>
                  <a:pt x="196025" y="1405514"/>
                  <a:pt x="1111269" y="2320759"/>
                  <a:pt x="2240280" y="2320759"/>
                </a:cubicBezTo>
                <a:cubicBezTo>
                  <a:pt x="3369291" y="2320759"/>
                  <a:pt x="4284535" y="1405514"/>
                  <a:pt x="4284535" y="276503"/>
                </a:cubicBezTo>
                <a:cubicBezTo>
                  <a:pt x="4284535" y="205940"/>
                  <a:pt x="4280960" y="136212"/>
                  <a:pt x="4273981" y="67490"/>
                </a:cubicBezTo>
                <a:lnTo>
                  <a:pt x="4263681" y="0"/>
                </a:lnTo>
                <a:lnTo>
                  <a:pt x="4461752" y="0"/>
                </a:lnTo>
                <a:lnTo>
                  <a:pt x="4468994" y="47447"/>
                </a:lnTo>
                <a:cubicBezTo>
                  <a:pt x="4476642" y="122759"/>
                  <a:pt x="4480560" y="199173"/>
                  <a:pt x="4480560" y="276503"/>
                </a:cubicBezTo>
                <a:cubicBezTo>
                  <a:pt x="4480560" y="1513776"/>
                  <a:pt x="3477553" y="2516783"/>
                  <a:pt x="2240280" y="2516783"/>
                </a:cubicBezTo>
                <a:cubicBezTo>
                  <a:pt x="1003008" y="2516783"/>
                  <a:pt x="0" y="1513776"/>
                  <a:pt x="0" y="276503"/>
                </a:cubicBezTo>
                <a:cubicBezTo>
                  <a:pt x="0" y="199173"/>
                  <a:pt x="3918" y="122759"/>
                  <a:pt x="11567" y="4744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163" name="Freeform: Shape 157">
            <a:extLst>
              <a:ext uri="{FF2B5EF4-FFF2-40B4-BE49-F238E27FC236}">
                <a16:creationId xmlns:a16="http://schemas.microsoft.com/office/drawing/2014/main" id="{A4D0672D-43C7-420C-A186-48122D7CD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667"/>
            <a:ext cx="5681204" cy="6320333"/>
          </a:xfrm>
          <a:custGeom>
            <a:avLst/>
            <a:gdLst>
              <a:gd name="connsiteX0" fmla="*/ 0 w 5681204"/>
              <a:gd name="connsiteY0" fmla="*/ 5597835 h 6320333"/>
              <a:gd name="connsiteX1" fmla="*/ 39695 w 5681204"/>
              <a:gd name="connsiteY1" fmla="*/ 5641510 h 6320333"/>
              <a:gd name="connsiteX2" fmla="*/ 1034272 w 5681204"/>
              <a:gd name="connsiteY2" fmla="*/ 6312073 h 6320333"/>
              <a:gd name="connsiteX3" fmla="*/ 1056841 w 5681204"/>
              <a:gd name="connsiteY3" fmla="*/ 6320333 h 6320333"/>
              <a:gd name="connsiteX4" fmla="*/ 413612 w 5681204"/>
              <a:gd name="connsiteY4" fmla="*/ 6320333 h 6320333"/>
              <a:gd name="connsiteX5" fmla="*/ 300961 w 5681204"/>
              <a:gd name="connsiteY5" fmla="*/ 6249073 h 6320333"/>
              <a:gd name="connsiteX6" fmla="*/ 71042 w 5681204"/>
              <a:gd name="connsiteY6" fmla="*/ 6074983 h 6320333"/>
              <a:gd name="connsiteX7" fmla="*/ 0 w 5681204"/>
              <a:gd name="connsiteY7" fmla="*/ 6010415 h 6320333"/>
              <a:gd name="connsiteX8" fmla="*/ 2252205 w 5681204"/>
              <a:gd name="connsiteY8" fmla="*/ 385763 h 6320333"/>
              <a:gd name="connsiteX9" fmla="*/ 5295442 w 5681204"/>
              <a:gd name="connsiteY9" fmla="*/ 3429000 h 6320333"/>
              <a:gd name="connsiteX10" fmla="*/ 3436771 w 5681204"/>
              <a:gd name="connsiteY10" fmla="*/ 6233085 h 6320333"/>
              <a:gd name="connsiteX11" fmla="*/ 3198390 w 5681204"/>
              <a:gd name="connsiteY11" fmla="*/ 6320333 h 6320333"/>
              <a:gd name="connsiteX12" fmla="*/ 1306021 w 5681204"/>
              <a:gd name="connsiteY12" fmla="*/ 6320333 h 6320333"/>
              <a:gd name="connsiteX13" fmla="*/ 1067639 w 5681204"/>
              <a:gd name="connsiteY13" fmla="*/ 6233085 h 6320333"/>
              <a:gd name="connsiteX14" fmla="*/ 100311 w 5681204"/>
              <a:gd name="connsiteY14" fmla="*/ 5580893 h 6320333"/>
              <a:gd name="connsiteX15" fmla="*/ 0 w 5681204"/>
              <a:gd name="connsiteY15" fmla="*/ 5470524 h 6320333"/>
              <a:gd name="connsiteX16" fmla="*/ 0 w 5681204"/>
              <a:gd name="connsiteY16" fmla="*/ 1387476 h 6320333"/>
              <a:gd name="connsiteX17" fmla="*/ 100311 w 5681204"/>
              <a:gd name="connsiteY17" fmla="*/ 1277106 h 6320333"/>
              <a:gd name="connsiteX18" fmla="*/ 2252205 w 5681204"/>
              <a:gd name="connsiteY18" fmla="*/ 385763 h 6320333"/>
              <a:gd name="connsiteX19" fmla="*/ 2252205 w 5681204"/>
              <a:gd name="connsiteY19" fmla="*/ 0 h 6320333"/>
              <a:gd name="connsiteX20" fmla="*/ 5681204 w 5681204"/>
              <a:gd name="connsiteY20" fmla="*/ 3429000 h 6320333"/>
              <a:gd name="connsiteX21" fmla="*/ 4169391 w 5681204"/>
              <a:gd name="connsiteY21" fmla="*/ 6272380 h 6320333"/>
              <a:gd name="connsiteX22" fmla="*/ 4090458 w 5681204"/>
              <a:gd name="connsiteY22" fmla="*/ 6320333 h 6320333"/>
              <a:gd name="connsiteX23" fmla="*/ 3447569 w 5681204"/>
              <a:gd name="connsiteY23" fmla="*/ 6320333 h 6320333"/>
              <a:gd name="connsiteX24" fmla="*/ 3470138 w 5681204"/>
              <a:gd name="connsiteY24" fmla="*/ 6312073 h 6320333"/>
              <a:gd name="connsiteX25" fmla="*/ 5381167 w 5681204"/>
              <a:gd name="connsiteY25" fmla="*/ 3429000 h 6320333"/>
              <a:gd name="connsiteX26" fmla="*/ 2252205 w 5681204"/>
              <a:gd name="connsiteY26" fmla="*/ 300038 h 6320333"/>
              <a:gd name="connsiteX27" fmla="*/ 39695 w 5681204"/>
              <a:gd name="connsiteY27" fmla="*/ 1216490 h 6320333"/>
              <a:gd name="connsiteX28" fmla="*/ 0 w 5681204"/>
              <a:gd name="connsiteY28" fmla="*/ 1260165 h 6320333"/>
              <a:gd name="connsiteX29" fmla="*/ 0 w 5681204"/>
              <a:gd name="connsiteY29" fmla="*/ 847584 h 6320333"/>
              <a:gd name="connsiteX30" fmla="*/ 71042 w 5681204"/>
              <a:gd name="connsiteY30" fmla="*/ 783017 h 6320333"/>
              <a:gd name="connsiteX31" fmla="*/ 2252205 w 5681204"/>
              <a:gd name="connsiteY31" fmla="*/ 0 h 63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204" h="6320333">
                <a:moveTo>
                  <a:pt x="0" y="5597835"/>
                </a:moveTo>
                <a:lnTo>
                  <a:pt x="39695" y="5641510"/>
                </a:lnTo>
                <a:cubicBezTo>
                  <a:pt x="322810" y="5924626"/>
                  <a:pt x="659928" y="6153739"/>
                  <a:pt x="1034272" y="6312073"/>
                </a:cubicBezTo>
                <a:lnTo>
                  <a:pt x="1056841" y="6320333"/>
                </a:lnTo>
                <a:lnTo>
                  <a:pt x="413612" y="6320333"/>
                </a:lnTo>
                <a:lnTo>
                  <a:pt x="300961" y="6249073"/>
                </a:lnTo>
                <a:cubicBezTo>
                  <a:pt x="221838" y="6194223"/>
                  <a:pt x="145134" y="6136129"/>
                  <a:pt x="71042" y="6074983"/>
                </a:cubicBezTo>
                <a:lnTo>
                  <a:pt x="0" y="6010415"/>
                </a:lnTo>
                <a:close/>
                <a:moveTo>
                  <a:pt x="2252205" y="385763"/>
                </a:moveTo>
                <a:cubicBezTo>
                  <a:pt x="3932939" y="385763"/>
                  <a:pt x="5295442" y="1748266"/>
                  <a:pt x="5295442" y="3429000"/>
                </a:cubicBezTo>
                <a:cubicBezTo>
                  <a:pt x="5295442" y="4689551"/>
                  <a:pt x="4529034" y="5771096"/>
                  <a:pt x="3436771" y="6233085"/>
                </a:cubicBezTo>
                <a:lnTo>
                  <a:pt x="3198390" y="6320333"/>
                </a:lnTo>
                <a:lnTo>
                  <a:pt x="1306021" y="6320333"/>
                </a:lnTo>
                <a:lnTo>
                  <a:pt x="1067639" y="6233085"/>
                </a:lnTo>
                <a:cubicBezTo>
                  <a:pt x="703552" y="6079088"/>
                  <a:pt x="375670" y="5856252"/>
                  <a:pt x="100311" y="5580893"/>
                </a:cubicBezTo>
                <a:lnTo>
                  <a:pt x="0" y="5470524"/>
                </a:lnTo>
                <a:lnTo>
                  <a:pt x="0" y="1387476"/>
                </a:lnTo>
                <a:lnTo>
                  <a:pt x="100311" y="1277106"/>
                </a:lnTo>
                <a:cubicBezTo>
                  <a:pt x="651028" y="726388"/>
                  <a:pt x="1411838" y="385763"/>
                  <a:pt x="2252205" y="385763"/>
                </a:cubicBezTo>
                <a:close/>
                <a:moveTo>
                  <a:pt x="2252205" y="0"/>
                </a:moveTo>
                <a:cubicBezTo>
                  <a:pt x="4145989" y="0"/>
                  <a:pt x="5681204" y="1535215"/>
                  <a:pt x="5681204" y="3429000"/>
                </a:cubicBezTo>
                <a:cubicBezTo>
                  <a:pt x="5681204" y="4612615"/>
                  <a:pt x="5081511" y="5656164"/>
                  <a:pt x="4169391" y="6272380"/>
                </a:cubicBezTo>
                <a:lnTo>
                  <a:pt x="4090458" y="6320333"/>
                </a:lnTo>
                <a:lnTo>
                  <a:pt x="3447569" y="6320333"/>
                </a:lnTo>
                <a:lnTo>
                  <a:pt x="3470138" y="6312073"/>
                </a:lnTo>
                <a:cubicBezTo>
                  <a:pt x="4593170" y="5837070"/>
                  <a:pt x="5381167" y="4725058"/>
                  <a:pt x="5381167" y="3429000"/>
                </a:cubicBezTo>
                <a:cubicBezTo>
                  <a:pt x="5381167" y="1700922"/>
                  <a:pt x="3980282" y="300038"/>
                  <a:pt x="2252205" y="300038"/>
                </a:cubicBezTo>
                <a:cubicBezTo>
                  <a:pt x="1388166" y="300038"/>
                  <a:pt x="605925" y="650259"/>
                  <a:pt x="39695" y="1216490"/>
                </a:cubicBezTo>
                <a:lnTo>
                  <a:pt x="0" y="1260165"/>
                </a:lnTo>
                <a:lnTo>
                  <a:pt x="0" y="847584"/>
                </a:lnTo>
                <a:lnTo>
                  <a:pt x="71042" y="783017"/>
                </a:lnTo>
                <a:cubicBezTo>
                  <a:pt x="663776" y="293850"/>
                  <a:pt x="1423674" y="0"/>
                  <a:pt x="22522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17" name="Imagen 116">
            <a:extLst>
              <a:ext uri="{FF2B5EF4-FFF2-40B4-BE49-F238E27FC236}">
                <a16:creationId xmlns:a16="http://schemas.microsoft.com/office/drawing/2014/main" id="{19B47E87-4A68-436C-9CAD-D8DFED3C0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524" y="403290"/>
            <a:ext cx="2007038" cy="1291886"/>
          </a:xfrm>
          <a:prstGeom prst="rect">
            <a:avLst/>
          </a:prstGeom>
        </p:spPr>
      </p:pic>
      <p:pic>
        <p:nvPicPr>
          <p:cNvPr id="21" name="Imagen 20" descr="Imagen que contiene texto&#10;&#10;Descripción generada automáticamente">
            <a:extLst>
              <a:ext uri="{FF2B5EF4-FFF2-40B4-BE49-F238E27FC236}">
                <a16:creationId xmlns:a16="http://schemas.microsoft.com/office/drawing/2014/main" id="{511022A0-679B-4364-A387-B63B1F4AC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26" y="2141309"/>
            <a:ext cx="3619437" cy="3619437"/>
          </a:xfrm>
          <a:prstGeom prst="rect">
            <a:avLst/>
          </a:prstGeom>
        </p:spPr>
      </p:pic>
    </p:spTree>
    <p:extLst>
      <p:ext uri="{BB962C8B-B14F-4D97-AF65-F5344CB8AC3E}">
        <p14:creationId xmlns:p14="http://schemas.microsoft.com/office/powerpoint/2010/main" val="6688962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227468B-BCF6-4B60-88A8-AC8269CDF131}"/>
              </a:ext>
            </a:extLst>
          </p:cNvPr>
          <p:cNvSpPr>
            <a:spLocks noGrp="1"/>
          </p:cNvSpPr>
          <p:nvPr>
            <p:ph type="title"/>
          </p:nvPr>
        </p:nvSpPr>
        <p:spPr>
          <a:xfrm>
            <a:off x="1069848" y="4846002"/>
            <a:ext cx="10058400" cy="1522993"/>
          </a:xfrm>
        </p:spPr>
        <p:txBody>
          <a:bodyPr>
            <a:normAutofit/>
          </a:bodyPr>
          <a:lstStyle/>
          <a:p>
            <a:r>
              <a:rPr lang="es-CL" sz="6000" dirty="0"/>
              <a:t>Metodología de trabajo</a:t>
            </a:r>
          </a:p>
        </p:txBody>
      </p:sp>
      <p:grpSp>
        <p:nvGrpSpPr>
          <p:cNvPr id="69" name="Group 68">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0" name="Oval 69">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1" name="Oval 70">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20" name="Marcador de contenido 2">
            <a:extLst>
              <a:ext uri="{FF2B5EF4-FFF2-40B4-BE49-F238E27FC236}">
                <a16:creationId xmlns:a16="http://schemas.microsoft.com/office/drawing/2014/main" id="{990BBC63-3DC8-4093-8E7D-29C02A709704}"/>
              </a:ext>
            </a:extLst>
          </p:cNvPr>
          <p:cNvGraphicFramePr>
            <a:graphicFrameLocks noGrp="1"/>
          </p:cNvGraphicFramePr>
          <p:nvPr>
            <p:ph idx="1"/>
            <p:extLst>
              <p:ext uri="{D42A27DB-BD31-4B8C-83A1-F6EECF244321}">
                <p14:modId xmlns:p14="http://schemas.microsoft.com/office/powerpoint/2010/main" val="602520626"/>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81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1A786C2-0E3C-4C0C-8650-64160087AD9C}"/>
              </a:ext>
            </a:extLst>
          </p:cNvPr>
          <p:cNvSpPr>
            <a:spLocks noGrp="1"/>
          </p:cNvSpPr>
          <p:nvPr>
            <p:ph type="title"/>
          </p:nvPr>
        </p:nvSpPr>
        <p:spPr>
          <a:xfrm>
            <a:off x="8479777" y="639763"/>
            <a:ext cx="3046073" cy="5177377"/>
          </a:xfrm>
          <a:ln>
            <a:noFill/>
          </a:ln>
        </p:spPr>
        <p:txBody>
          <a:bodyPr>
            <a:normAutofit/>
          </a:bodyPr>
          <a:lstStyle/>
          <a:p>
            <a:r>
              <a:rPr lang="es-CL" sz="4000" dirty="0"/>
              <a:t>Planificación</a:t>
            </a:r>
          </a:p>
        </p:txBody>
      </p:sp>
      <p:grpSp>
        <p:nvGrpSpPr>
          <p:cNvPr id="31"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Marcador de contenido 2">
            <a:extLst>
              <a:ext uri="{FF2B5EF4-FFF2-40B4-BE49-F238E27FC236}">
                <a16:creationId xmlns:a16="http://schemas.microsoft.com/office/drawing/2014/main" id="{86218C47-95C4-488B-819B-37965B01D027}"/>
              </a:ext>
            </a:extLst>
          </p:cNvPr>
          <p:cNvGraphicFramePr>
            <a:graphicFrameLocks noGrp="1"/>
          </p:cNvGraphicFramePr>
          <p:nvPr>
            <p:ph idx="1"/>
            <p:extLst>
              <p:ext uri="{D42A27DB-BD31-4B8C-83A1-F6EECF244321}">
                <p14:modId xmlns:p14="http://schemas.microsoft.com/office/powerpoint/2010/main" val="523454124"/>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9653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Marcador de contenido 4" descr="Imagen que contiene captura de pantalla, edificio&#10;&#10;Descripción generada automáticamente">
            <a:extLst>
              <a:ext uri="{FF2B5EF4-FFF2-40B4-BE49-F238E27FC236}">
                <a16:creationId xmlns:a16="http://schemas.microsoft.com/office/drawing/2014/main" id="{4ED29471-0E5F-407E-BD84-998538885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563" y="505223"/>
            <a:ext cx="9488872" cy="3060160"/>
          </a:xfrm>
          <a:prstGeom prst="rect">
            <a:avLst/>
          </a:prstGeom>
        </p:spPr>
      </p:pic>
      <p:sp>
        <p:nvSpPr>
          <p:cNvPr id="24"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43EF7C4-92C8-4558-BD38-3E5A4FFFFDE2}"/>
              </a:ext>
            </a:extLst>
          </p:cNvPr>
          <p:cNvSpPr>
            <a:spLocks noGrp="1"/>
          </p:cNvSpPr>
          <p:nvPr>
            <p:ph type="title"/>
          </p:nvPr>
        </p:nvSpPr>
        <p:spPr>
          <a:xfrm>
            <a:off x="1285456" y="4162031"/>
            <a:ext cx="4543683" cy="1767141"/>
          </a:xfrm>
        </p:spPr>
        <p:txBody>
          <a:bodyPr>
            <a:normAutofit/>
          </a:bodyPr>
          <a:lstStyle/>
          <a:p>
            <a:pPr algn="r"/>
            <a:r>
              <a:rPr lang="es-CL" dirty="0"/>
              <a:t>Arquitectura física</a:t>
            </a:r>
          </a:p>
        </p:txBody>
      </p:sp>
      <p:sp>
        <p:nvSpPr>
          <p:cNvPr id="10" name="Content Placeholder 9">
            <a:extLst>
              <a:ext uri="{FF2B5EF4-FFF2-40B4-BE49-F238E27FC236}">
                <a16:creationId xmlns:a16="http://schemas.microsoft.com/office/drawing/2014/main" id="{D7963242-4EB8-4DA6-B023-1DADA1A52234}"/>
              </a:ext>
            </a:extLst>
          </p:cNvPr>
          <p:cNvSpPr>
            <a:spLocks noGrp="1"/>
          </p:cNvSpPr>
          <p:nvPr>
            <p:ph idx="1"/>
          </p:nvPr>
        </p:nvSpPr>
        <p:spPr>
          <a:xfrm>
            <a:off x="6217920" y="4170410"/>
            <a:ext cx="4699221" cy="1767141"/>
          </a:xfrm>
        </p:spPr>
        <p:txBody>
          <a:bodyPr anchor="ctr">
            <a:normAutofit/>
          </a:bodyPr>
          <a:lstStyle/>
          <a:p>
            <a:r>
              <a:rPr lang="es-CL" dirty="0"/>
              <a:t>Se puede destacar que el sistema esta montado en un servidor diferente al de la base de datos con el fin de que lo datos no vean comprometidos en caso de que vulneraran el servidor web.</a:t>
            </a:r>
            <a:endParaRPr lang="en-US" sz="1800" dirty="0"/>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233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F3CF95E-F74F-4537-AEEA-7D2349554142}"/>
              </a:ext>
            </a:extLst>
          </p:cNvPr>
          <p:cNvSpPr>
            <a:spLocks noGrp="1"/>
          </p:cNvSpPr>
          <p:nvPr>
            <p:ph type="title"/>
          </p:nvPr>
        </p:nvSpPr>
        <p:spPr>
          <a:xfrm>
            <a:off x="6400800" y="484632"/>
            <a:ext cx="5299586" cy="1609344"/>
          </a:xfrm>
          <a:ln>
            <a:noFill/>
          </a:ln>
        </p:spPr>
        <p:txBody>
          <a:bodyPr>
            <a:normAutofit/>
          </a:bodyPr>
          <a:lstStyle/>
          <a:p>
            <a:r>
              <a:rPr lang="es-CL" sz="4000" dirty="0"/>
              <a:t>Arquitectura lógica</a:t>
            </a:r>
          </a:p>
        </p:txBody>
      </p:sp>
      <p:pic>
        <p:nvPicPr>
          <p:cNvPr id="8" name="Marcador de contenido 4" descr="Imagen que contiene captura de pantalla&#10;&#10;Descripción generada automáticamente">
            <a:extLst>
              <a:ext uri="{FF2B5EF4-FFF2-40B4-BE49-F238E27FC236}">
                <a16:creationId xmlns:a16="http://schemas.microsoft.com/office/drawing/2014/main" id="{F680634A-480C-4153-8725-96680567BF92}"/>
              </a:ext>
            </a:extLst>
          </p:cNvPr>
          <p:cNvPicPr>
            <a:picLocks noChangeAspect="1"/>
          </p:cNvPicPr>
          <p:nvPr/>
        </p:nvPicPr>
        <p:blipFill rotWithShape="1">
          <a:blip r:embed="rId4">
            <a:extLst>
              <a:ext uri="{28A0092B-C50C-407E-A947-70E740481C1C}">
                <a14:useLocalDpi xmlns:a14="http://schemas.microsoft.com/office/drawing/2010/main" val="0"/>
              </a:ext>
            </a:extLst>
          </a:blip>
          <a:srcRect r="4" b="1952"/>
          <a:stretch/>
        </p:blipFill>
        <p:spPr>
          <a:xfrm>
            <a:off x="1" y="10"/>
            <a:ext cx="6066502" cy="6857989"/>
          </a:xfrm>
          <a:prstGeom prst="rect">
            <a:avLst/>
          </a:prstGeom>
        </p:spPr>
      </p:pic>
      <p:sp>
        <p:nvSpPr>
          <p:cNvPr id="10" name="Content Placeholder 9">
            <a:extLst>
              <a:ext uri="{FF2B5EF4-FFF2-40B4-BE49-F238E27FC236}">
                <a16:creationId xmlns:a16="http://schemas.microsoft.com/office/drawing/2014/main" id="{BE777B08-7353-4A34-8CA8-AC6CC1ECB1C1}"/>
              </a:ext>
            </a:extLst>
          </p:cNvPr>
          <p:cNvSpPr>
            <a:spLocks noGrp="1"/>
          </p:cNvSpPr>
          <p:nvPr>
            <p:ph idx="1"/>
          </p:nvPr>
        </p:nvSpPr>
        <p:spPr>
          <a:xfrm>
            <a:off x="6400799" y="2121408"/>
            <a:ext cx="5299585" cy="4050792"/>
          </a:xfrm>
        </p:spPr>
        <p:txBody>
          <a:bodyPr>
            <a:normAutofit/>
          </a:bodyPr>
          <a:lstStyle/>
          <a:p>
            <a:r>
              <a:rPr lang="es-CL" dirty="0"/>
              <a:t>Evitar acoplamiento </a:t>
            </a:r>
          </a:p>
          <a:p>
            <a:r>
              <a:rPr lang="es-CL" dirty="0"/>
              <a:t>Facilitar los futuros mantenimientos </a:t>
            </a:r>
          </a:p>
          <a:p>
            <a:r>
              <a:rPr lang="es-CL" dirty="0"/>
              <a:t>Diseño contempla roles: administrador y usuario común.</a:t>
            </a:r>
          </a:p>
        </p:txBody>
      </p:sp>
      <p:grpSp>
        <p:nvGrpSpPr>
          <p:cNvPr id="15" name="Group 14">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4283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9BFC3-B028-4DE3-B876-94C1551509C6}"/>
              </a:ext>
            </a:extLst>
          </p:cNvPr>
          <p:cNvSpPr>
            <a:spLocks noGrp="1"/>
          </p:cNvSpPr>
          <p:nvPr>
            <p:ph type="ctrTitle"/>
          </p:nvPr>
        </p:nvSpPr>
        <p:spPr/>
        <p:txBody>
          <a:bodyPr/>
          <a:lstStyle/>
          <a:p>
            <a:pPr algn="ctr"/>
            <a:r>
              <a:rPr lang="es-CL" dirty="0"/>
              <a:t>Ciclo de vida de un Fondo </a:t>
            </a:r>
            <a:r>
              <a:rPr lang="es-CL" dirty="0" err="1"/>
              <a:t>PoR</a:t>
            </a:r>
            <a:r>
              <a:rPr lang="es-CL" dirty="0"/>
              <a:t> rendir</a:t>
            </a:r>
          </a:p>
        </p:txBody>
      </p:sp>
      <p:sp>
        <p:nvSpPr>
          <p:cNvPr id="3" name="Subtítulo 2">
            <a:extLst>
              <a:ext uri="{FF2B5EF4-FFF2-40B4-BE49-F238E27FC236}">
                <a16:creationId xmlns:a16="http://schemas.microsoft.com/office/drawing/2014/main" id="{243839AD-82A8-4FA3-B533-ADC2A61BAF5A}"/>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315779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ángulo 201">
            <a:extLst>
              <a:ext uri="{FF2B5EF4-FFF2-40B4-BE49-F238E27FC236}">
                <a16:creationId xmlns:a16="http://schemas.microsoft.com/office/drawing/2014/main" id="{1DFFB19D-C634-46C7-BB2A-B4B5BA9FD336}"/>
              </a:ext>
            </a:extLst>
          </p:cNvPr>
          <p:cNvSpPr/>
          <p:nvPr/>
        </p:nvSpPr>
        <p:spPr>
          <a:xfrm>
            <a:off x="2791218" y="323629"/>
            <a:ext cx="6834325" cy="1247876"/>
          </a:xfrm>
          <a:prstGeom prst="rect">
            <a:avLst/>
          </a:prstGeom>
          <a:solidFill>
            <a:schemeClr val="bg2">
              <a:lumMod val="25000"/>
            </a:schemeClr>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 name="Elipse 3">
            <a:extLst>
              <a:ext uri="{FF2B5EF4-FFF2-40B4-BE49-F238E27FC236}">
                <a16:creationId xmlns:a16="http://schemas.microsoft.com/office/drawing/2014/main" id="{EA901181-F1FB-4276-8BDC-3657D45DC3E3}"/>
              </a:ext>
            </a:extLst>
          </p:cNvPr>
          <p:cNvSpPr/>
          <p:nvPr/>
        </p:nvSpPr>
        <p:spPr>
          <a:xfrm>
            <a:off x="238708" y="3104223"/>
            <a:ext cx="1186769" cy="1087375"/>
          </a:xfrm>
          <a:prstGeom prst="ellipse">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a:t>Inicio</a:t>
            </a:r>
          </a:p>
        </p:txBody>
      </p:sp>
      <p:sp>
        <p:nvSpPr>
          <p:cNvPr id="5" name="Elipse 4">
            <a:extLst>
              <a:ext uri="{FF2B5EF4-FFF2-40B4-BE49-F238E27FC236}">
                <a16:creationId xmlns:a16="http://schemas.microsoft.com/office/drawing/2014/main" id="{D75C310D-B04F-4B35-BF77-A238EF2CA3B1}"/>
              </a:ext>
            </a:extLst>
          </p:cNvPr>
          <p:cNvSpPr/>
          <p:nvPr/>
        </p:nvSpPr>
        <p:spPr>
          <a:xfrm>
            <a:off x="1668345" y="4689524"/>
            <a:ext cx="1544714" cy="914400"/>
          </a:xfrm>
          <a:prstGeom prst="ellipse">
            <a:avLst/>
          </a:prstGeom>
          <a:solidFill>
            <a:schemeClr val="accent1">
              <a:lumMod val="75000"/>
            </a:schemeClr>
          </a:solidFill>
          <a:ln>
            <a:solidFill>
              <a:schemeClr val="accent2">
                <a:lumMod val="75000"/>
              </a:schemeClr>
            </a:solidFill>
          </a:ln>
          <a:effectLst>
            <a:outerShdw blurRad="76200" dist="12700" dir="8100000" sy="-23000" kx="800400" algn="br" rotWithShape="0">
              <a:prstClr val="black">
                <a:alpha val="2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a:solidFill>
                  <a:schemeClr val="bg1"/>
                </a:solidFill>
              </a:rPr>
              <a:t>Preparar Solicitud</a:t>
            </a:r>
          </a:p>
        </p:txBody>
      </p:sp>
      <p:sp>
        <p:nvSpPr>
          <p:cNvPr id="6" name="Elipse 5">
            <a:extLst>
              <a:ext uri="{FF2B5EF4-FFF2-40B4-BE49-F238E27FC236}">
                <a16:creationId xmlns:a16="http://schemas.microsoft.com/office/drawing/2014/main" id="{730CC0AE-36FD-4247-8223-82D5088FFC14}"/>
              </a:ext>
            </a:extLst>
          </p:cNvPr>
          <p:cNvSpPr/>
          <p:nvPr/>
        </p:nvSpPr>
        <p:spPr>
          <a:xfrm>
            <a:off x="3172214" y="2937734"/>
            <a:ext cx="1992156" cy="914400"/>
          </a:xfrm>
          <a:prstGeom prst="ellipse">
            <a:avLst/>
          </a:prstGeom>
          <a:solidFill>
            <a:schemeClr val="accent1">
              <a:lumMod val="60000"/>
              <a:lumOff val="40000"/>
            </a:schemeClr>
          </a:solidFill>
          <a:ln>
            <a:solidFill>
              <a:schemeClr val="accent2">
                <a:lumMod val="75000"/>
              </a:schemeClr>
            </a:solidFill>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a:solidFill>
                  <a:schemeClr val="bg2">
                    <a:lumMod val="10000"/>
                  </a:schemeClr>
                </a:solidFill>
              </a:rPr>
              <a:t>Funcionario</a:t>
            </a:r>
          </a:p>
        </p:txBody>
      </p:sp>
      <p:sp>
        <p:nvSpPr>
          <p:cNvPr id="7" name="Elipse 6">
            <a:extLst>
              <a:ext uri="{FF2B5EF4-FFF2-40B4-BE49-F238E27FC236}">
                <a16:creationId xmlns:a16="http://schemas.microsoft.com/office/drawing/2014/main" id="{23ECABCC-BEB0-4A71-B4F5-955E2877CA83}"/>
              </a:ext>
            </a:extLst>
          </p:cNvPr>
          <p:cNvSpPr/>
          <p:nvPr/>
        </p:nvSpPr>
        <p:spPr>
          <a:xfrm>
            <a:off x="5019282" y="4595325"/>
            <a:ext cx="1876444" cy="914400"/>
          </a:xfrm>
          <a:prstGeom prst="ellipse">
            <a:avLst/>
          </a:prstGeom>
          <a:solidFill>
            <a:schemeClr val="accent1">
              <a:lumMod val="75000"/>
            </a:schemeClr>
          </a:solidFill>
          <a:ln>
            <a:solidFill>
              <a:schemeClr val="accent2">
                <a:lumMod val="75000"/>
              </a:schemeClr>
            </a:solidFill>
          </a:ln>
          <a:effectLst>
            <a:outerShdw blurRad="76200" dist="12700" dir="8100000" sy="-23000" kx="800400" algn="br" rotWithShape="0">
              <a:prstClr val="black">
                <a:alpha val="2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a:solidFill>
                  <a:schemeClr val="bg1"/>
                </a:solidFill>
              </a:rPr>
              <a:t>Resolución</a:t>
            </a:r>
          </a:p>
        </p:txBody>
      </p:sp>
      <p:sp>
        <p:nvSpPr>
          <p:cNvPr id="8" name="Elipse 7">
            <a:extLst>
              <a:ext uri="{FF2B5EF4-FFF2-40B4-BE49-F238E27FC236}">
                <a16:creationId xmlns:a16="http://schemas.microsoft.com/office/drawing/2014/main" id="{42DEF26B-12A1-494A-B2AE-2BE7F1777FF1}"/>
              </a:ext>
            </a:extLst>
          </p:cNvPr>
          <p:cNvSpPr/>
          <p:nvPr/>
        </p:nvSpPr>
        <p:spPr>
          <a:xfrm>
            <a:off x="7783747" y="4595325"/>
            <a:ext cx="1757779" cy="914400"/>
          </a:xfrm>
          <a:prstGeom prst="ellipse">
            <a:avLst/>
          </a:prstGeom>
          <a:solidFill>
            <a:schemeClr val="accent1">
              <a:lumMod val="75000"/>
            </a:schemeClr>
          </a:solidFill>
          <a:ln>
            <a:solidFill>
              <a:schemeClr val="accent2">
                <a:lumMod val="75000"/>
              </a:schemeClr>
            </a:solidFill>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a:solidFill>
                  <a:schemeClr val="bg1"/>
                </a:solidFill>
              </a:rPr>
              <a:t>Preparar rendición</a:t>
            </a:r>
          </a:p>
        </p:txBody>
      </p:sp>
      <p:sp>
        <p:nvSpPr>
          <p:cNvPr id="9" name="Elipse 8">
            <a:extLst>
              <a:ext uri="{FF2B5EF4-FFF2-40B4-BE49-F238E27FC236}">
                <a16:creationId xmlns:a16="http://schemas.microsoft.com/office/drawing/2014/main" id="{9D5FFBB7-AE96-4E84-BC68-B0B787F2082F}"/>
              </a:ext>
            </a:extLst>
          </p:cNvPr>
          <p:cNvSpPr/>
          <p:nvPr/>
        </p:nvSpPr>
        <p:spPr>
          <a:xfrm>
            <a:off x="8092598" y="2873405"/>
            <a:ext cx="1908699" cy="914400"/>
          </a:xfrm>
          <a:prstGeom prst="ellipse">
            <a:avLst/>
          </a:prstGeom>
          <a:solidFill>
            <a:schemeClr val="accent1">
              <a:lumMod val="60000"/>
              <a:lumOff val="40000"/>
            </a:schemeClr>
          </a:solidFill>
          <a:ln>
            <a:solidFill>
              <a:schemeClr val="accent2">
                <a:lumMod val="75000"/>
              </a:schemeClr>
            </a:solidFill>
          </a:ln>
          <a:effectLst>
            <a:outerShdw blurRad="76200" dist="12700" dir="8100000" sy="-23000" kx="800400" algn="br" rotWithShape="0">
              <a:prstClr val="black">
                <a:alpha val="2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a:solidFill>
                  <a:schemeClr val="bg2">
                    <a:lumMod val="10000"/>
                  </a:schemeClr>
                </a:solidFill>
              </a:rPr>
              <a:t>Rendición</a:t>
            </a:r>
          </a:p>
        </p:txBody>
      </p:sp>
      <p:sp>
        <p:nvSpPr>
          <p:cNvPr id="10" name="Elipse 9">
            <a:extLst>
              <a:ext uri="{FF2B5EF4-FFF2-40B4-BE49-F238E27FC236}">
                <a16:creationId xmlns:a16="http://schemas.microsoft.com/office/drawing/2014/main" id="{82A328BE-6A86-45CC-9E20-BFFDC42DDEA3}"/>
              </a:ext>
            </a:extLst>
          </p:cNvPr>
          <p:cNvSpPr/>
          <p:nvPr/>
        </p:nvSpPr>
        <p:spPr>
          <a:xfrm>
            <a:off x="10423989" y="4528937"/>
            <a:ext cx="914400" cy="914400"/>
          </a:xfrm>
          <a:prstGeom prst="ellipse">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a:t>Fin</a:t>
            </a:r>
          </a:p>
        </p:txBody>
      </p:sp>
      <p:cxnSp>
        <p:nvCxnSpPr>
          <p:cNvPr id="13" name="Conector: curvado 12">
            <a:extLst>
              <a:ext uri="{FF2B5EF4-FFF2-40B4-BE49-F238E27FC236}">
                <a16:creationId xmlns:a16="http://schemas.microsoft.com/office/drawing/2014/main" id="{49FAB891-5B59-4E5E-8582-0BAD4A69B495}"/>
              </a:ext>
            </a:extLst>
          </p:cNvPr>
          <p:cNvCxnSpPr>
            <a:cxnSpLocks/>
            <a:stCxn id="4" idx="0"/>
            <a:endCxn id="5" idx="1"/>
          </p:cNvCxnSpPr>
          <p:nvPr/>
        </p:nvCxnSpPr>
        <p:spPr>
          <a:xfrm rot="16200000" flipH="1">
            <a:off x="503722" y="3432594"/>
            <a:ext cx="1719212" cy="1062470"/>
          </a:xfrm>
          <a:prstGeom prst="curvedConnector3">
            <a:avLst>
              <a:gd name="adj1" fmla="val -13297"/>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ector: curvado 15">
            <a:extLst>
              <a:ext uri="{FF2B5EF4-FFF2-40B4-BE49-F238E27FC236}">
                <a16:creationId xmlns:a16="http://schemas.microsoft.com/office/drawing/2014/main" id="{B2C3B62B-1634-422F-AACC-69CF462CAE20}"/>
              </a:ext>
            </a:extLst>
          </p:cNvPr>
          <p:cNvCxnSpPr>
            <a:cxnSpLocks/>
            <a:stCxn id="5" idx="5"/>
            <a:endCxn id="5" idx="3"/>
          </p:cNvCxnSpPr>
          <p:nvPr/>
        </p:nvCxnSpPr>
        <p:spPr>
          <a:xfrm rot="5400000">
            <a:off x="2440702" y="4923874"/>
            <a:ext cx="12700" cy="1092278"/>
          </a:xfrm>
          <a:prstGeom prst="curvedConnector3">
            <a:avLst>
              <a:gd name="adj1" fmla="val 2854417"/>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Conector: curvado 23">
            <a:extLst>
              <a:ext uri="{FF2B5EF4-FFF2-40B4-BE49-F238E27FC236}">
                <a16:creationId xmlns:a16="http://schemas.microsoft.com/office/drawing/2014/main" id="{5220F94A-F044-4372-A867-D28FB33013A3}"/>
              </a:ext>
            </a:extLst>
          </p:cNvPr>
          <p:cNvCxnSpPr>
            <a:cxnSpLocks/>
            <a:stCxn id="5" idx="6"/>
            <a:endCxn id="6" idx="4"/>
          </p:cNvCxnSpPr>
          <p:nvPr/>
        </p:nvCxnSpPr>
        <p:spPr>
          <a:xfrm flipV="1">
            <a:off x="3213059" y="3852134"/>
            <a:ext cx="955233" cy="1294590"/>
          </a:xfrm>
          <a:prstGeom prst="curvedConnector2">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Conector: curvado 25">
            <a:extLst>
              <a:ext uri="{FF2B5EF4-FFF2-40B4-BE49-F238E27FC236}">
                <a16:creationId xmlns:a16="http://schemas.microsoft.com/office/drawing/2014/main" id="{741074CA-1984-4F03-AC7C-4A47AF963DCB}"/>
              </a:ext>
            </a:extLst>
          </p:cNvPr>
          <p:cNvCxnSpPr>
            <a:cxnSpLocks/>
            <a:stCxn id="6" idx="2"/>
            <a:endCxn id="5" idx="0"/>
          </p:cNvCxnSpPr>
          <p:nvPr/>
        </p:nvCxnSpPr>
        <p:spPr>
          <a:xfrm rot="10800000" flipV="1">
            <a:off x="2440702" y="3394934"/>
            <a:ext cx="731512" cy="1294590"/>
          </a:xfrm>
          <a:prstGeom prst="curvedConnector2">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Conector: curvado 27">
            <a:extLst>
              <a:ext uri="{FF2B5EF4-FFF2-40B4-BE49-F238E27FC236}">
                <a16:creationId xmlns:a16="http://schemas.microsoft.com/office/drawing/2014/main" id="{E25958A1-27D6-46D2-BB12-C70D4EDB84C9}"/>
              </a:ext>
            </a:extLst>
          </p:cNvPr>
          <p:cNvCxnSpPr>
            <a:cxnSpLocks/>
            <a:stCxn id="6" idx="6"/>
            <a:endCxn id="7" idx="0"/>
          </p:cNvCxnSpPr>
          <p:nvPr/>
        </p:nvCxnSpPr>
        <p:spPr>
          <a:xfrm>
            <a:off x="5164370" y="3394934"/>
            <a:ext cx="793134" cy="1200391"/>
          </a:xfrm>
          <a:prstGeom prst="curvedConnector2">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Conector: curvado 29">
            <a:extLst>
              <a:ext uri="{FF2B5EF4-FFF2-40B4-BE49-F238E27FC236}">
                <a16:creationId xmlns:a16="http://schemas.microsoft.com/office/drawing/2014/main" id="{5AA328C3-D2F3-4D1D-8014-29711A9F69F2}"/>
              </a:ext>
            </a:extLst>
          </p:cNvPr>
          <p:cNvCxnSpPr>
            <a:cxnSpLocks/>
            <a:stCxn id="7" idx="4"/>
            <a:endCxn id="8" idx="2"/>
          </p:cNvCxnSpPr>
          <p:nvPr/>
        </p:nvCxnSpPr>
        <p:spPr>
          <a:xfrm rot="5400000" flipH="1" flipV="1">
            <a:off x="6642025" y="4368003"/>
            <a:ext cx="457200" cy="1826243"/>
          </a:xfrm>
          <a:prstGeom prst="curvedConnector4">
            <a:avLst>
              <a:gd name="adj1" fmla="val -50000"/>
              <a:gd name="adj2" fmla="val 75687"/>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2C8FE8A3-C8BA-4288-B5D0-AE91CC7E9631}"/>
              </a:ext>
            </a:extLst>
          </p:cNvPr>
          <p:cNvCxnSpPr>
            <a:cxnSpLocks/>
            <a:stCxn id="8" idx="6"/>
            <a:endCxn id="9" idx="5"/>
          </p:cNvCxnSpPr>
          <p:nvPr/>
        </p:nvCxnSpPr>
        <p:spPr>
          <a:xfrm flipV="1">
            <a:off x="9541526" y="3653894"/>
            <a:ext cx="180249" cy="1398631"/>
          </a:xfrm>
          <a:prstGeom prst="curvedConnector2">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Conector: curvado 33">
            <a:extLst>
              <a:ext uri="{FF2B5EF4-FFF2-40B4-BE49-F238E27FC236}">
                <a16:creationId xmlns:a16="http://schemas.microsoft.com/office/drawing/2014/main" id="{C28A71D2-4AFD-4756-8533-02400BCAEEE7}"/>
              </a:ext>
            </a:extLst>
          </p:cNvPr>
          <p:cNvCxnSpPr>
            <a:cxnSpLocks/>
            <a:stCxn id="9" idx="2"/>
            <a:endCxn id="8" idx="1"/>
          </p:cNvCxnSpPr>
          <p:nvPr/>
        </p:nvCxnSpPr>
        <p:spPr>
          <a:xfrm rot="10800000" flipV="1">
            <a:off x="8041168" y="3330604"/>
            <a:ext cx="51430" cy="1398631"/>
          </a:xfrm>
          <a:prstGeom prst="curvedConnector2">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Conector: curvado 57">
            <a:extLst>
              <a:ext uri="{FF2B5EF4-FFF2-40B4-BE49-F238E27FC236}">
                <a16:creationId xmlns:a16="http://schemas.microsoft.com/office/drawing/2014/main" id="{58D15886-0E26-48FC-8507-8AE213EA3233}"/>
              </a:ext>
            </a:extLst>
          </p:cNvPr>
          <p:cNvCxnSpPr>
            <a:cxnSpLocks/>
          </p:cNvCxnSpPr>
          <p:nvPr/>
        </p:nvCxnSpPr>
        <p:spPr>
          <a:xfrm rot="16200000" flipH="1">
            <a:off x="9540672" y="3188420"/>
            <a:ext cx="1521621" cy="1159414"/>
          </a:xfrm>
          <a:prstGeom prst="curvedConnector3">
            <a:avLst>
              <a:gd name="adj1" fmla="val -26686"/>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E6EAFBF0-B857-4AC0-9F93-1DC4B7B110C4}"/>
              </a:ext>
            </a:extLst>
          </p:cNvPr>
          <p:cNvCxnSpPr>
            <a:cxnSpLocks/>
            <a:stCxn id="5" idx="5"/>
            <a:endCxn id="10" idx="3"/>
          </p:cNvCxnSpPr>
          <p:nvPr/>
        </p:nvCxnSpPr>
        <p:spPr>
          <a:xfrm rot="5400000" flipH="1" flipV="1">
            <a:off x="6692076" y="1604190"/>
            <a:ext cx="160587" cy="7571059"/>
          </a:xfrm>
          <a:prstGeom prst="curvedConnector3">
            <a:avLst>
              <a:gd name="adj1" fmla="val -442660"/>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5" name="Rectángulo 164">
            <a:extLst>
              <a:ext uri="{FF2B5EF4-FFF2-40B4-BE49-F238E27FC236}">
                <a16:creationId xmlns:a16="http://schemas.microsoft.com/office/drawing/2014/main" id="{B831230A-3027-40C0-B507-363A2B75E435}"/>
              </a:ext>
            </a:extLst>
          </p:cNvPr>
          <p:cNvSpPr/>
          <p:nvPr/>
        </p:nvSpPr>
        <p:spPr>
          <a:xfrm>
            <a:off x="1681798" y="2976662"/>
            <a:ext cx="399468"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6" name="Rectángulo 165">
            <a:extLst>
              <a:ext uri="{FF2B5EF4-FFF2-40B4-BE49-F238E27FC236}">
                <a16:creationId xmlns:a16="http://schemas.microsoft.com/office/drawing/2014/main" id="{79BCD7B6-4799-4405-A26E-26DE02C974EE}"/>
              </a:ext>
            </a:extLst>
          </p:cNvPr>
          <p:cNvSpPr/>
          <p:nvPr/>
        </p:nvSpPr>
        <p:spPr>
          <a:xfrm>
            <a:off x="2119894" y="5769345"/>
            <a:ext cx="675186"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ch</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7" name="Rectángulo 166">
            <a:extLst>
              <a:ext uri="{FF2B5EF4-FFF2-40B4-BE49-F238E27FC236}">
                <a16:creationId xmlns:a16="http://schemas.microsoft.com/office/drawing/2014/main" id="{1C675303-4EBA-4E13-A174-A755A53FD8E8}"/>
              </a:ext>
            </a:extLst>
          </p:cNvPr>
          <p:cNvSpPr/>
          <p:nvPr/>
        </p:nvSpPr>
        <p:spPr>
          <a:xfrm>
            <a:off x="6553350" y="5961547"/>
            <a:ext cx="367408" cy="707886"/>
          </a:xfrm>
          <a:prstGeom prst="rect">
            <a:avLst/>
          </a:prstGeom>
          <a:noFill/>
        </p:spPr>
        <p:txBody>
          <a:bodyPr wrap="none" lIns="91440" tIns="45720" rIns="91440" bIns="45720">
            <a:spAutoFit/>
          </a:bodyPr>
          <a:lstStyle/>
          <a:p>
            <a:pPr algn="ctr"/>
            <a:r>
              <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a:t>
            </a:r>
          </a:p>
        </p:txBody>
      </p:sp>
      <p:sp>
        <p:nvSpPr>
          <p:cNvPr id="168" name="Rectángulo 167">
            <a:extLst>
              <a:ext uri="{FF2B5EF4-FFF2-40B4-BE49-F238E27FC236}">
                <a16:creationId xmlns:a16="http://schemas.microsoft.com/office/drawing/2014/main" id="{9021C99E-460B-4574-A9E7-64F7D7D9D23D}"/>
              </a:ext>
            </a:extLst>
          </p:cNvPr>
          <p:cNvSpPr/>
          <p:nvPr/>
        </p:nvSpPr>
        <p:spPr>
          <a:xfrm>
            <a:off x="2366673" y="2976662"/>
            <a:ext cx="367408" cy="707886"/>
          </a:xfrm>
          <a:prstGeom prst="rect">
            <a:avLst/>
          </a:prstGeom>
          <a:noFill/>
        </p:spPr>
        <p:txBody>
          <a:bodyPr wrap="none" lIns="91440" tIns="45720" rIns="91440" bIns="45720">
            <a:spAutoFit/>
          </a:bodyPr>
          <a:lstStyle/>
          <a:p>
            <a:pPr algn="ctr"/>
            <a:r>
              <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a:t>
            </a:r>
          </a:p>
        </p:txBody>
      </p:sp>
      <p:sp>
        <p:nvSpPr>
          <p:cNvPr id="169" name="Rectángulo 168">
            <a:extLst>
              <a:ext uri="{FF2B5EF4-FFF2-40B4-BE49-F238E27FC236}">
                <a16:creationId xmlns:a16="http://schemas.microsoft.com/office/drawing/2014/main" id="{CBABA92E-6B9E-497E-86FB-17B59CCCAFE8}"/>
              </a:ext>
            </a:extLst>
          </p:cNvPr>
          <p:cNvSpPr/>
          <p:nvPr/>
        </p:nvSpPr>
        <p:spPr>
          <a:xfrm>
            <a:off x="7464209" y="3318531"/>
            <a:ext cx="367408" cy="707886"/>
          </a:xfrm>
          <a:prstGeom prst="rect">
            <a:avLst/>
          </a:prstGeom>
          <a:noFill/>
        </p:spPr>
        <p:txBody>
          <a:bodyPr wrap="none" lIns="91440" tIns="45720" rIns="91440" bIns="45720">
            <a:spAutoFit/>
          </a:bodyPr>
          <a:lstStyle/>
          <a:p>
            <a:pPr algn="ctr"/>
            <a:r>
              <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a:t>
            </a:r>
          </a:p>
        </p:txBody>
      </p:sp>
      <p:sp>
        <p:nvSpPr>
          <p:cNvPr id="170" name="Rectángulo 169">
            <a:extLst>
              <a:ext uri="{FF2B5EF4-FFF2-40B4-BE49-F238E27FC236}">
                <a16:creationId xmlns:a16="http://schemas.microsoft.com/office/drawing/2014/main" id="{081A4803-A6FA-4C5C-A06F-733A96337A52}"/>
              </a:ext>
            </a:extLst>
          </p:cNvPr>
          <p:cNvSpPr/>
          <p:nvPr/>
        </p:nvSpPr>
        <p:spPr>
          <a:xfrm>
            <a:off x="3455927" y="4153101"/>
            <a:ext cx="442750"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1" name="Rectángulo 170">
            <a:extLst>
              <a:ext uri="{FF2B5EF4-FFF2-40B4-BE49-F238E27FC236}">
                <a16:creationId xmlns:a16="http://schemas.microsoft.com/office/drawing/2014/main" id="{7DCDDD0C-EBE3-40E1-8484-22044A05740B}"/>
              </a:ext>
            </a:extLst>
          </p:cNvPr>
          <p:cNvSpPr/>
          <p:nvPr/>
        </p:nvSpPr>
        <p:spPr>
          <a:xfrm>
            <a:off x="9554101" y="4026417"/>
            <a:ext cx="442750"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172" name="Conector: curvado 171">
            <a:extLst>
              <a:ext uri="{FF2B5EF4-FFF2-40B4-BE49-F238E27FC236}">
                <a16:creationId xmlns:a16="http://schemas.microsoft.com/office/drawing/2014/main" id="{586949F8-E881-4CBE-A035-D33782192A5A}"/>
              </a:ext>
            </a:extLst>
          </p:cNvPr>
          <p:cNvCxnSpPr>
            <a:cxnSpLocks/>
            <a:stCxn id="8" idx="3"/>
            <a:endCxn id="8" idx="5"/>
          </p:cNvCxnSpPr>
          <p:nvPr/>
        </p:nvCxnSpPr>
        <p:spPr>
          <a:xfrm rot="16200000" flipH="1">
            <a:off x="8662636" y="4754345"/>
            <a:ext cx="12700" cy="1242937"/>
          </a:xfrm>
          <a:prstGeom prst="curvedConnector3">
            <a:avLst>
              <a:gd name="adj1" fmla="val 2854417"/>
            </a:avLst>
          </a:prstGeom>
          <a:ln>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3" name="Rectángulo 182">
            <a:extLst>
              <a:ext uri="{FF2B5EF4-FFF2-40B4-BE49-F238E27FC236}">
                <a16:creationId xmlns:a16="http://schemas.microsoft.com/office/drawing/2014/main" id="{71F131D6-0560-43AF-B555-A34521E7F7CC}"/>
              </a:ext>
            </a:extLst>
          </p:cNvPr>
          <p:cNvSpPr/>
          <p:nvPr/>
        </p:nvSpPr>
        <p:spPr>
          <a:xfrm>
            <a:off x="7635143" y="5389720"/>
            <a:ext cx="713658"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5" name="Rectángulo 184">
            <a:extLst>
              <a:ext uri="{FF2B5EF4-FFF2-40B4-BE49-F238E27FC236}">
                <a16:creationId xmlns:a16="http://schemas.microsoft.com/office/drawing/2014/main" id="{BB6536C5-1760-44E4-8B25-13CA501A23CB}"/>
              </a:ext>
            </a:extLst>
          </p:cNvPr>
          <p:cNvSpPr/>
          <p:nvPr/>
        </p:nvSpPr>
        <p:spPr>
          <a:xfrm>
            <a:off x="5680595" y="3334343"/>
            <a:ext cx="437940"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6" name="Rectángulo 185">
            <a:extLst>
              <a:ext uri="{FF2B5EF4-FFF2-40B4-BE49-F238E27FC236}">
                <a16:creationId xmlns:a16="http://schemas.microsoft.com/office/drawing/2014/main" id="{68B72E09-8F30-4054-97E0-218F2AD899AC}"/>
              </a:ext>
            </a:extLst>
          </p:cNvPr>
          <p:cNvSpPr/>
          <p:nvPr/>
        </p:nvSpPr>
        <p:spPr>
          <a:xfrm>
            <a:off x="10786361" y="3063770"/>
            <a:ext cx="437940"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7" name="Rectángulo 186">
            <a:extLst>
              <a:ext uri="{FF2B5EF4-FFF2-40B4-BE49-F238E27FC236}">
                <a16:creationId xmlns:a16="http://schemas.microsoft.com/office/drawing/2014/main" id="{013687AF-3511-4946-AFD7-F1622FA85F34}"/>
              </a:ext>
            </a:extLst>
          </p:cNvPr>
          <p:cNvSpPr/>
          <p:nvPr/>
        </p:nvSpPr>
        <p:spPr>
          <a:xfrm>
            <a:off x="7091526" y="4632194"/>
            <a:ext cx="311304" cy="707886"/>
          </a:xfrm>
          <a:prstGeom prst="rect">
            <a:avLst/>
          </a:prstGeom>
          <a:noFill/>
        </p:spPr>
        <p:txBody>
          <a:bodyPr wrap="none" lIns="91440" tIns="45720" rIns="91440" bIns="45720">
            <a:spAutoFit/>
          </a:bodyPr>
          <a:lstStyle/>
          <a:p>
            <a:pPr algn="ctr"/>
            <a:r>
              <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a:t>
            </a:r>
          </a:p>
        </p:txBody>
      </p:sp>
      <p:sp>
        <p:nvSpPr>
          <p:cNvPr id="188" name="Rectángulo 187">
            <a:extLst>
              <a:ext uri="{FF2B5EF4-FFF2-40B4-BE49-F238E27FC236}">
                <a16:creationId xmlns:a16="http://schemas.microsoft.com/office/drawing/2014/main" id="{DEE54FDF-73E1-438C-977B-5EF2FFAD5031}"/>
              </a:ext>
            </a:extLst>
          </p:cNvPr>
          <p:cNvSpPr/>
          <p:nvPr/>
        </p:nvSpPr>
        <p:spPr>
          <a:xfrm>
            <a:off x="3046730" y="295906"/>
            <a:ext cx="437940"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9" name="Rectángulo 188">
            <a:extLst>
              <a:ext uri="{FF2B5EF4-FFF2-40B4-BE49-F238E27FC236}">
                <a16:creationId xmlns:a16="http://schemas.microsoft.com/office/drawing/2014/main" id="{841D2D36-22C9-4A2A-9EEC-958CBF33294D}"/>
              </a:ext>
            </a:extLst>
          </p:cNvPr>
          <p:cNvSpPr/>
          <p:nvPr/>
        </p:nvSpPr>
        <p:spPr>
          <a:xfrm>
            <a:off x="2908871" y="848597"/>
            <a:ext cx="713658"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0" name="Rectángulo 189">
            <a:extLst>
              <a:ext uri="{FF2B5EF4-FFF2-40B4-BE49-F238E27FC236}">
                <a16:creationId xmlns:a16="http://schemas.microsoft.com/office/drawing/2014/main" id="{BE932855-8F63-4A3E-BCD8-66FA37E79C5C}"/>
              </a:ext>
            </a:extLst>
          </p:cNvPr>
          <p:cNvSpPr/>
          <p:nvPr/>
        </p:nvSpPr>
        <p:spPr>
          <a:xfrm>
            <a:off x="4784034" y="295906"/>
            <a:ext cx="399468"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1" name="Rectángulo 190">
            <a:extLst>
              <a:ext uri="{FF2B5EF4-FFF2-40B4-BE49-F238E27FC236}">
                <a16:creationId xmlns:a16="http://schemas.microsoft.com/office/drawing/2014/main" id="{2D842739-8269-4169-BCB0-C2A62805FA7C}"/>
              </a:ext>
            </a:extLst>
          </p:cNvPr>
          <p:cNvSpPr/>
          <p:nvPr/>
        </p:nvSpPr>
        <p:spPr>
          <a:xfrm>
            <a:off x="4617757" y="848597"/>
            <a:ext cx="675186"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ch</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2" name="Rectángulo 191">
            <a:extLst>
              <a:ext uri="{FF2B5EF4-FFF2-40B4-BE49-F238E27FC236}">
                <a16:creationId xmlns:a16="http://schemas.microsoft.com/office/drawing/2014/main" id="{61C54DE3-2C11-4290-854B-081C2D480A09}"/>
              </a:ext>
            </a:extLst>
          </p:cNvPr>
          <p:cNvSpPr/>
          <p:nvPr/>
        </p:nvSpPr>
        <p:spPr>
          <a:xfrm>
            <a:off x="6482866" y="295906"/>
            <a:ext cx="442750" cy="707886"/>
          </a:xfrm>
          <a:prstGeom prst="rect">
            <a:avLst/>
          </a:prstGeom>
          <a:noFill/>
        </p:spPr>
        <p:txBody>
          <a:bodyPr wrap="none" lIns="91440" tIns="45720" rIns="91440" bIns="45720">
            <a:spAutoFit/>
          </a:bodyPr>
          <a:lstStyle/>
          <a:p>
            <a:pPr algn="ctr"/>
            <a:r>
              <a:rPr lang="es-E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endPar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3" name="Rectángulo 192">
            <a:extLst>
              <a:ext uri="{FF2B5EF4-FFF2-40B4-BE49-F238E27FC236}">
                <a16:creationId xmlns:a16="http://schemas.microsoft.com/office/drawing/2014/main" id="{31DF7376-30D9-4083-851E-8BABDCE8F6E7}"/>
              </a:ext>
            </a:extLst>
          </p:cNvPr>
          <p:cNvSpPr/>
          <p:nvPr/>
        </p:nvSpPr>
        <p:spPr>
          <a:xfrm>
            <a:off x="6548589" y="848597"/>
            <a:ext cx="311304" cy="707886"/>
          </a:xfrm>
          <a:prstGeom prst="rect">
            <a:avLst/>
          </a:prstGeom>
          <a:noFill/>
        </p:spPr>
        <p:txBody>
          <a:bodyPr wrap="none" lIns="91440" tIns="45720" rIns="91440" bIns="45720">
            <a:spAutoFit/>
          </a:bodyPr>
          <a:lstStyle/>
          <a:p>
            <a:pPr algn="ctr"/>
            <a:r>
              <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a:t>
            </a:r>
          </a:p>
        </p:txBody>
      </p:sp>
      <p:sp>
        <p:nvSpPr>
          <p:cNvPr id="194" name="Rectángulo 193">
            <a:extLst>
              <a:ext uri="{FF2B5EF4-FFF2-40B4-BE49-F238E27FC236}">
                <a16:creationId xmlns:a16="http://schemas.microsoft.com/office/drawing/2014/main" id="{E7F44B04-3590-4AA9-909A-EC36B334BDAD}"/>
              </a:ext>
            </a:extLst>
          </p:cNvPr>
          <p:cNvSpPr/>
          <p:nvPr/>
        </p:nvSpPr>
        <p:spPr>
          <a:xfrm>
            <a:off x="8229123" y="295906"/>
            <a:ext cx="367408" cy="707886"/>
          </a:xfrm>
          <a:prstGeom prst="rect">
            <a:avLst/>
          </a:prstGeom>
          <a:noFill/>
        </p:spPr>
        <p:txBody>
          <a:bodyPr wrap="none" lIns="91440" tIns="45720" rIns="91440" bIns="45720">
            <a:spAutoFit/>
          </a:bodyPr>
          <a:lstStyle/>
          <a:p>
            <a:pPr algn="ctr"/>
            <a:r>
              <a:rPr lang="es-E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a:t>
            </a:r>
          </a:p>
        </p:txBody>
      </p:sp>
      <p:sp>
        <p:nvSpPr>
          <p:cNvPr id="195" name="CuadroTexto 194">
            <a:extLst>
              <a:ext uri="{FF2B5EF4-FFF2-40B4-BE49-F238E27FC236}">
                <a16:creationId xmlns:a16="http://schemas.microsoft.com/office/drawing/2014/main" id="{3AE26173-336B-4A06-BFAD-AA16A606F751}"/>
              </a:ext>
            </a:extLst>
          </p:cNvPr>
          <p:cNvSpPr txBox="1"/>
          <p:nvPr/>
        </p:nvSpPr>
        <p:spPr>
          <a:xfrm>
            <a:off x="3557395" y="540820"/>
            <a:ext cx="742511" cy="307777"/>
          </a:xfrm>
          <a:prstGeom prst="rect">
            <a:avLst/>
          </a:prstGeom>
          <a:noFill/>
        </p:spPr>
        <p:txBody>
          <a:bodyPr wrap="none" rtlCol="0">
            <a:spAutoFit/>
          </a:bodyPr>
          <a:lstStyle/>
          <a:p>
            <a:r>
              <a:rPr lang="es-CL" sz="1400" dirty="0">
                <a:solidFill>
                  <a:schemeClr val="bg1"/>
                </a:solidFill>
                <a:latin typeface="Arial" panose="020B0604020202020204" pitchFamily="34" charset="0"/>
                <a:cs typeface="Arial" panose="020B0604020202020204" pitchFamily="34" charset="0"/>
              </a:rPr>
              <a:t>Acepta</a:t>
            </a:r>
          </a:p>
        </p:txBody>
      </p:sp>
      <p:sp>
        <p:nvSpPr>
          <p:cNvPr id="196" name="CuadroTexto 195">
            <a:extLst>
              <a:ext uri="{FF2B5EF4-FFF2-40B4-BE49-F238E27FC236}">
                <a16:creationId xmlns:a16="http://schemas.microsoft.com/office/drawing/2014/main" id="{B80ECD14-2D24-4D0E-8DEA-ACA701D3AE1D}"/>
              </a:ext>
            </a:extLst>
          </p:cNvPr>
          <p:cNvSpPr txBox="1"/>
          <p:nvPr/>
        </p:nvSpPr>
        <p:spPr>
          <a:xfrm>
            <a:off x="3557395" y="940930"/>
            <a:ext cx="811441" cy="523220"/>
          </a:xfrm>
          <a:prstGeom prst="rect">
            <a:avLst/>
          </a:prstGeom>
          <a:noFill/>
        </p:spPr>
        <p:txBody>
          <a:bodyPr wrap="none" rtlCol="0">
            <a:spAutoFit/>
          </a:bodyPr>
          <a:lstStyle/>
          <a:p>
            <a:r>
              <a:rPr lang="es-CL" sz="1400" dirty="0">
                <a:solidFill>
                  <a:schemeClr val="bg1"/>
                </a:solidFill>
                <a:latin typeface="Arial" panose="020B0604020202020204" pitchFamily="34" charset="0"/>
                <a:cs typeface="Arial" panose="020B0604020202020204" pitchFamily="34" charset="0"/>
              </a:rPr>
              <a:t>Agrega </a:t>
            </a:r>
          </a:p>
          <a:p>
            <a:r>
              <a:rPr lang="es-CL" sz="1400" dirty="0">
                <a:solidFill>
                  <a:schemeClr val="bg1"/>
                </a:solidFill>
                <a:latin typeface="Arial" panose="020B0604020202020204" pitchFamily="34" charset="0"/>
                <a:cs typeface="Arial" panose="020B0604020202020204" pitchFamily="34" charset="0"/>
              </a:rPr>
              <a:t>boleta</a:t>
            </a:r>
          </a:p>
        </p:txBody>
      </p:sp>
      <p:sp>
        <p:nvSpPr>
          <p:cNvPr id="197" name="CuadroTexto 196">
            <a:extLst>
              <a:ext uri="{FF2B5EF4-FFF2-40B4-BE49-F238E27FC236}">
                <a16:creationId xmlns:a16="http://schemas.microsoft.com/office/drawing/2014/main" id="{7496675C-46F0-432D-8AA5-6E44601F72E5}"/>
              </a:ext>
            </a:extLst>
          </p:cNvPr>
          <p:cNvSpPr txBox="1"/>
          <p:nvPr/>
        </p:nvSpPr>
        <p:spPr>
          <a:xfrm>
            <a:off x="5179359" y="424347"/>
            <a:ext cx="832279" cy="523220"/>
          </a:xfrm>
          <a:prstGeom prst="rect">
            <a:avLst/>
          </a:prstGeom>
          <a:noFill/>
        </p:spPr>
        <p:txBody>
          <a:bodyPr wrap="none" rtlCol="0">
            <a:spAutoFit/>
          </a:bodyPr>
          <a:lstStyle/>
          <a:p>
            <a:r>
              <a:rPr lang="es-CL" sz="1400" dirty="0">
                <a:solidFill>
                  <a:schemeClr val="bg1"/>
                </a:solidFill>
                <a:latin typeface="Arial" panose="020B0604020202020204" pitchFamily="34" charset="0"/>
                <a:cs typeface="Arial" panose="020B0604020202020204" pitchFamily="34" charset="0"/>
              </a:rPr>
              <a:t>Crea</a:t>
            </a:r>
          </a:p>
          <a:p>
            <a:r>
              <a:rPr lang="es-CL" sz="1400" dirty="0">
                <a:solidFill>
                  <a:schemeClr val="bg1"/>
                </a:solidFill>
                <a:latin typeface="Arial" panose="020B0604020202020204" pitchFamily="34" charset="0"/>
                <a:cs typeface="Arial" panose="020B0604020202020204" pitchFamily="34" charset="0"/>
              </a:rPr>
              <a:t>solicitud</a:t>
            </a:r>
          </a:p>
        </p:txBody>
      </p:sp>
      <p:sp>
        <p:nvSpPr>
          <p:cNvPr id="198" name="CuadroTexto 197">
            <a:extLst>
              <a:ext uri="{FF2B5EF4-FFF2-40B4-BE49-F238E27FC236}">
                <a16:creationId xmlns:a16="http://schemas.microsoft.com/office/drawing/2014/main" id="{4B4EC4F3-C54F-4D77-A13F-ADD30CA50ECD}"/>
              </a:ext>
            </a:extLst>
          </p:cNvPr>
          <p:cNvSpPr txBox="1"/>
          <p:nvPr/>
        </p:nvSpPr>
        <p:spPr>
          <a:xfrm>
            <a:off x="5221176" y="1084761"/>
            <a:ext cx="910827" cy="307777"/>
          </a:xfrm>
          <a:prstGeom prst="rect">
            <a:avLst/>
          </a:prstGeom>
          <a:noFill/>
        </p:spPr>
        <p:txBody>
          <a:bodyPr wrap="none" rtlCol="0">
            <a:spAutoFit/>
          </a:bodyPr>
          <a:lstStyle/>
          <a:p>
            <a:r>
              <a:rPr lang="es-CL" sz="1400" dirty="0">
                <a:solidFill>
                  <a:schemeClr val="bg1"/>
                </a:solidFill>
                <a:latin typeface="Arial" panose="020B0604020202020204" pitchFamily="34" charset="0"/>
                <a:cs typeface="Arial" panose="020B0604020202020204" pitchFamily="34" charset="0"/>
              </a:rPr>
              <a:t>Chequea</a:t>
            </a:r>
          </a:p>
        </p:txBody>
      </p:sp>
      <p:sp>
        <p:nvSpPr>
          <p:cNvPr id="199" name="CuadroTexto 198">
            <a:extLst>
              <a:ext uri="{FF2B5EF4-FFF2-40B4-BE49-F238E27FC236}">
                <a16:creationId xmlns:a16="http://schemas.microsoft.com/office/drawing/2014/main" id="{E5EAFAA8-701D-469A-B2B5-690C685F311E}"/>
              </a:ext>
            </a:extLst>
          </p:cNvPr>
          <p:cNvSpPr txBox="1"/>
          <p:nvPr/>
        </p:nvSpPr>
        <p:spPr>
          <a:xfrm>
            <a:off x="6925616" y="532069"/>
            <a:ext cx="643125" cy="307777"/>
          </a:xfrm>
          <a:prstGeom prst="rect">
            <a:avLst/>
          </a:prstGeom>
          <a:noFill/>
        </p:spPr>
        <p:txBody>
          <a:bodyPr wrap="none" rtlCol="0">
            <a:spAutoFit/>
          </a:bodyPr>
          <a:lstStyle/>
          <a:p>
            <a:r>
              <a:rPr lang="es-CL" sz="1400" dirty="0">
                <a:solidFill>
                  <a:schemeClr val="bg1"/>
                </a:solidFill>
                <a:latin typeface="Arial" panose="020B0604020202020204" pitchFamily="34" charset="0"/>
                <a:cs typeface="Arial" panose="020B0604020202020204" pitchFamily="34" charset="0"/>
              </a:rPr>
              <a:t>Envía</a:t>
            </a:r>
          </a:p>
        </p:txBody>
      </p:sp>
      <p:sp>
        <p:nvSpPr>
          <p:cNvPr id="200" name="CuadroTexto 199">
            <a:extLst>
              <a:ext uri="{FF2B5EF4-FFF2-40B4-BE49-F238E27FC236}">
                <a16:creationId xmlns:a16="http://schemas.microsoft.com/office/drawing/2014/main" id="{99158C6F-74AF-44CA-BC4B-21382ED8B4EB}"/>
              </a:ext>
            </a:extLst>
          </p:cNvPr>
          <p:cNvSpPr txBox="1"/>
          <p:nvPr/>
        </p:nvSpPr>
        <p:spPr>
          <a:xfrm>
            <a:off x="6920758" y="1048651"/>
            <a:ext cx="780983" cy="307777"/>
          </a:xfrm>
          <a:prstGeom prst="rect">
            <a:avLst/>
          </a:prstGeom>
          <a:noFill/>
        </p:spPr>
        <p:txBody>
          <a:bodyPr wrap="none" rtlCol="0">
            <a:spAutoFit/>
          </a:bodyPr>
          <a:lstStyle/>
          <a:p>
            <a:r>
              <a:rPr lang="es-CL" sz="1400" dirty="0">
                <a:solidFill>
                  <a:schemeClr val="bg1"/>
                </a:solidFill>
                <a:latin typeface="Arial" panose="020B0604020202020204" pitchFamily="34" charset="0"/>
                <a:cs typeface="Arial" panose="020B0604020202020204" pitchFamily="34" charset="0"/>
              </a:rPr>
              <a:t>Ingresa</a:t>
            </a:r>
          </a:p>
        </p:txBody>
      </p:sp>
      <p:sp>
        <p:nvSpPr>
          <p:cNvPr id="201" name="CuadroTexto 200">
            <a:extLst>
              <a:ext uri="{FF2B5EF4-FFF2-40B4-BE49-F238E27FC236}">
                <a16:creationId xmlns:a16="http://schemas.microsoft.com/office/drawing/2014/main" id="{BD6D903A-ABBD-4D69-98C5-E63860E87271}"/>
              </a:ext>
            </a:extLst>
          </p:cNvPr>
          <p:cNvSpPr txBox="1"/>
          <p:nvPr/>
        </p:nvSpPr>
        <p:spPr>
          <a:xfrm>
            <a:off x="8556296" y="532069"/>
            <a:ext cx="891591" cy="307777"/>
          </a:xfrm>
          <a:prstGeom prst="rect">
            <a:avLst/>
          </a:prstGeom>
          <a:noFill/>
        </p:spPr>
        <p:txBody>
          <a:bodyPr wrap="none" rtlCol="0">
            <a:spAutoFit/>
          </a:bodyPr>
          <a:lstStyle/>
          <a:p>
            <a:r>
              <a:rPr lang="es-CL" sz="1400" dirty="0">
                <a:solidFill>
                  <a:schemeClr val="bg1"/>
                </a:solidFill>
                <a:latin typeface="Arial" panose="020B0604020202020204" pitchFamily="34" charset="0"/>
                <a:cs typeface="Arial" panose="020B0604020202020204" pitchFamily="34" charset="0"/>
              </a:rPr>
              <a:t>Rechaza</a:t>
            </a:r>
          </a:p>
        </p:txBody>
      </p:sp>
    </p:spTree>
    <p:extLst>
      <p:ext uri="{BB962C8B-B14F-4D97-AF65-F5344CB8AC3E}">
        <p14:creationId xmlns:p14="http://schemas.microsoft.com/office/powerpoint/2010/main" val="67562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EFE8EE0-D012-4727-A1B0-D5F9BA9DD4BF}"/>
              </a:ext>
            </a:extLst>
          </p:cNvPr>
          <p:cNvSpPr>
            <a:spLocks noGrp="1"/>
          </p:cNvSpPr>
          <p:nvPr>
            <p:ph type="title"/>
          </p:nvPr>
        </p:nvSpPr>
        <p:spPr>
          <a:xfrm>
            <a:off x="8479777" y="639763"/>
            <a:ext cx="3046073" cy="5177377"/>
          </a:xfrm>
          <a:ln>
            <a:noFill/>
          </a:ln>
        </p:spPr>
        <p:txBody>
          <a:bodyPr>
            <a:normAutofit/>
          </a:bodyPr>
          <a:lstStyle/>
          <a:p>
            <a:r>
              <a:rPr lang="es-CL" sz="4000" dirty="0"/>
              <a:t>Ventajas</a:t>
            </a:r>
          </a:p>
        </p:txBody>
      </p:sp>
      <p:grpSp>
        <p:nvGrpSpPr>
          <p:cNvPr id="17" name="Group 16">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Marcador de contenido 2">
            <a:extLst>
              <a:ext uri="{FF2B5EF4-FFF2-40B4-BE49-F238E27FC236}">
                <a16:creationId xmlns:a16="http://schemas.microsoft.com/office/drawing/2014/main" id="{21708C25-6721-4D5B-B5C1-E40EE4D83F84}"/>
              </a:ext>
            </a:extLst>
          </p:cNvPr>
          <p:cNvGraphicFramePr>
            <a:graphicFrameLocks noGrp="1"/>
          </p:cNvGraphicFramePr>
          <p:nvPr>
            <p:ph idx="1"/>
            <p:extLst>
              <p:ext uri="{D42A27DB-BD31-4B8C-83A1-F6EECF244321}">
                <p14:modId xmlns:p14="http://schemas.microsoft.com/office/powerpoint/2010/main" val="1590699978"/>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0279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44AEB-16C3-492E-BD13-1EB02E984D7E}"/>
              </a:ext>
            </a:extLst>
          </p:cNvPr>
          <p:cNvSpPr>
            <a:spLocks noGrp="1"/>
          </p:cNvSpPr>
          <p:nvPr>
            <p:ph type="ctrTitle"/>
          </p:nvPr>
        </p:nvSpPr>
        <p:spPr/>
        <p:txBody>
          <a:bodyPr/>
          <a:lstStyle/>
          <a:p>
            <a:r>
              <a:rPr lang="es-CL" dirty="0"/>
              <a:t>Aplicación obtenida</a:t>
            </a:r>
          </a:p>
        </p:txBody>
      </p:sp>
      <p:sp>
        <p:nvSpPr>
          <p:cNvPr id="3" name="Subtítulo 2">
            <a:extLst>
              <a:ext uri="{FF2B5EF4-FFF2-40B4-BE49-F238E27FC236}">
                <a16:creationId xmlns:a16="http://schemas.microsoft.com/office/drawing/2014/main" id="{DBF8489D-12B5-41E5-835A-C568EE1B8337}"/>
              </a:ext>
            </a:extLst>
          </p:cNvPr>
          <p:cNvSpPr>
            <a:spLocks noGrp="1"/>
          </p:cNvSpPr>
          <p:nvPr>
            <p:ph type="subTitle" idx="1"/>
          </p:nvPr>
        </p:nvSpPr>
        <p:spPr/>
        <p:txBody>
          <a:bodyPr/>
          <a:lstStyle/>
          <a:p>
            <a:r>
              <a:rPr lang="es-CL" dirty="0"/>
              <a:t>Video</a:t>
            </a:r>
          </a:p>
        </p:txBody>
      </p:sp>
    </p:spTree>
    <p:extLst>
      <p:ext uri="{BB962C8B-B14F-4D97-AF65-F5344CB8AC3E}">
        <p14:creationId xmlns:p14="http://schemas.microsoft.com/office/powerpoint/2010/main" val="326476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84899-5EF4-491F-83DE-53793B54D7A2}"/>
              </a:ext>
            </a:extLst>
          </p:cNvPr>
          <p:cNvSpPr>
            <a:spLocks noGrp="1"/>
          </p:cNvSpPr>
          <p:nvPr>
            <p:ph type="ctrTitle"/>
          </p:nvPr>
        </p:nvSpPr>
        <p:spPr/>
        <p:txBody>
          <a:bodyPr/>
          <a:lstStyle/>
          <a:p>
            <a:r>
              <a:rPr lang="es-CL" dirty="0"/>
              <a:t>Pruebas y resultados</a:t>
            </a:r>
          </a:p>
        </p:txBody>
      </p:sp>
      <p:sp>
        <p:nvSpPr>
          <p:cNvPr id="3" name="Subtítulo 2">
            <a:extLst>
              <a:ext uri="{FF2B5EF4-FFF2-40B4-BE49-F238E27FC236}">
                <a16:creationId xmlns:a16="http://schemas.microsoft.com/office/drawing/2014/main" id="{86D29EF4-4872-4283-A55D-ADC25F9B8BA1}"/>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218307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E3E7B-279D-4FE0-8600-C77AB34E6016}"/>
              </a:ext>
            </a:extLst>
          </p:cNvPr>
          <p:cNvSpPr>
            <a:spLocks noGrp="1"/>
          </p:cNvSpPr>
          <p:nvPr>
            <p:ph type="ctrTitle"/>
          </p:nvPr>
        </p:nvSpPr>
        <p:spPr/>
        <p:txBody>
          <a:bodyPr/>
          <a:lstStyle/>
          <a:p>
            <a:r>
              <a:rPr lang="es-CL" dirty="0"/>
              <a:t>Conclusión</a:t>
            </a:r>
          </a:p>
        </p:txBody>
      </p:sp>
      <p:sp>
        <p:nvSpPr>
          <p:cNvPr id="3" name="Subtítulo 2">
            <a:extLst>
              <a:ext uri="{FF2B5EF4-FFF2-40B4-BE49-F238E27FC236}">
                <a16:creationId xmlns:a16="http://schemas.microsoft.com/office/drawing/2014/main" id="{6BF3BD40-460F-4AC0-9169-1D33373076A5}"/>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323814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8353628-B513-4813-9465-534EC2C6B6A0}"/>
              </a:ext>
            </a:extLst>
          </p:cNvPr>
          <p:cNvSpPr>
            <a:spLocks noGrp="1"/>
          </p:cNvSpPr>
          <p:nvPr>
            <p:ph type="title"/>
          </p:nvPr>
        </p:nvSpPr>
        <p:spPr>
          <a:xfrm>
            <a:off x="8479777" y="639763"/>
            <a:ext cx="3046073" cy="5177377"/>
          </a:xfrm>
          <a:ln>
            <a:noFill/>
          </a:ln>
        </p:spPr>
        <p:txBody>
          <a:bodyPr>
            <a:normAutofit/>
          </a:bodyPr>
          <a:lstStyle/>
          <a:p>
            <a:r>
              <a:rPr lang="es-CL" sz="4000" dirty="0"/>
              <a:t>Proyecto </a:t>
            </a:r>
          </a:p>
        </p:txBody>
      </p:sp>
      <p:grpSp>
        <p:nvGrpSpPr>
          <p:cNvPr id="13" name="Group 12">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6" name="Marcador de contenido 3">
            <a:extLst>
              <a:ext uri="{FF2B5EF4-FFF2-40B4-BE49-F238E27FC236}">
                <a16:creationId xmlns:a16="http://schemas.microsoft.com/office/drawing/2014/main" id="{C0D949ED-EF03-4FC0-B9EF-4CA490550D71}"/>
              </a:ext>
            </a:extLst>
          </p:cNvPr>
          <p:cNvGraphicFramePr>
            <a:graphicFrameLocks noGrp="1"/>
          </p:cNvGraphicFramePr>
          <p:nvPr>
            <p:ph idx="1"/>
            <p:extLst>
              <p:ext uri="{D42A27DB-BD31-4B8C-83A1-F6EECF244321}">
                <p14:modId xmlns:p14="http://schemas.microsoft.com/office/powerpoint/2010/main" val="490002849"/>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1005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A27C3DB-91E8-4556-836A-FF09534621EC}"/>
              </a:ext>
            </a:extLst>
          </p:cNvPr>
          <p:cNvSpPr>
            <a:spLocks noGrp="1"/>
          </p:cNvSpPr>
          <p:nvPr>
            <p:ph type="title"/>
          </p:nvPr>
        </p:nvSpPr>
        <p:spPr>
          <a:xfrm>
            <a:off x="8479777" y="639763"/>
            <a:ext cx="3046073" cy="5177377"/>
          </a:xfrm>
          <a:ln>
            <a:noFill/>
          </a:ln>
        </p:spPr>
        <p:txBody>
          <a:bodyPr>
            <a:normAutofit/>
          </a:bodyPr>
          <a:lstStyle/>
          <a:p>
            <a:r>
              <a:rPr lang="es-CL" sz="4000" dirty="0"/>
              <a:t>Trabajo futuro</a:t>
            </a:r>
          </a:p>
        </p:txBody>
      </p:sp>
      <p:grpSp>
        <p:nvGrpSpPr>
          <p:cNvPr id="18" name="Group 17">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8">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Marcador de contenido 2">
            <a:extLst>
              <a:ext uri="{FF2B5EF4-FFF2-40B4-BE49-F238E27FC236}">
                <a16:creationId xmlns:a16="http://schemas.microsoft.com/office/drawing/2014/main" id="{311CA15B-A02B-434B-9C56-593C2B437300}"/>
              </a:ext>
            </a:extLst>
          </p:cNvPr>
          <p:cNvGraphicFramePr>
            <a:graphicFrameLocks noGrp="1"/>
          </p:cNvGraphicFramePr>
          <p:nvPr>
            <p:ph idx="1"/>
            <p:extLst>
              <p:ext uri="{D42A27DB-BD31-4B8C-83A1-F6EECF244321}">
                <p14:modId xmlns:p14="http://schemas.microsoft.com/office/powerpoint/2010/main" val="2191072095"/>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31665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472095BC-C06B-45BD-A206-0F75C6A4A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143" name="Rectangle 142">
            <a:extLst>
              <a:ext uri="{FF2B5EF4-FFF2-40B4-BE49-F238E27FC236}">
                <a16:creationId xmlns:a16="http://schemas.microsoft.com/office/drawing/2014/main" id="{93DBA412-8084-461A-9B2F-284ED45FA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7997"/>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86261C1-F54F-4AD2-9620-F1F8484AD24B}"/>
              </a:ext>
            </a:extLst>
          </p:cNvPr>
          <p:cNvSpPr>
            <a:spLocks noGrp="1"/>
          </p:cNvSpPr>
          <p:nvPr>
            <p:ph type="ctrTitle"/>
          </p:nvPr>
        </p:nvSpPr>
        <p:spPr>
          <a:xfrm>
            <a:off x="5711239" y="2619375"/>
            <a:ext cx="6356936" cy="3209989"/>
          </a:xfrm>
        </p:spPr>
        <p:txBody>
          <a:bodyPr anchor="ctr">
            <a:normAutofit fontScale="90000"/>
            <a:scene3d>
              <a:camera prst="orthographicFront"/>
              <a:lightRig rig="soft" dir="t">
                <a:rot lat="0" lon="0" rev="15600000"/>
              </a:lightRig>
            </a:scene3d>
            <a:sp3d extrusionH="57150" prstMaterial="softEdge">
              <a:bevelT w="25400" h="38100"/>
            </a:sp3d>
          </a:bodyPr>
          <a:lstStyle/>
          <a:p>
            <a:pPr algn="ctr"/>
            <a:r>
              <a:rPr lang="es-CL" sz="4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Gestión de fondos para actividades estudiantiles conducidas por CCAA o la Fedeut Curicó en acuerdo a la RU N° 2083 de 2017</a:t>
            </a:r>
          </a:p>
        </p:txBody>
      </p:sp>
      <p:sp>
        <p:nvSpPr>
          <p:cNvPr id="3" name="Subtítulo 2">
            <a:extLst>
              <a:ext uri="{FF2B5EF4-FFF2-40B4-BE49-F238E27FC236}">
                <a16:creationId xmlns:a16="http://schemas.microsoft.com/office/drawing/2014/main" id="{0DE60FFE-DF81-4A4A-836B-63F2C85D7061}"/>
              </a:ext>
            </a:extLst>
          </p:cNvPr>
          <p:cNvSpPr>
            <a:spLocks noGrp="1"/>
          </p:cNvSpPr>
          <p:nvPr>
            <p:ph type="subTitle" idx="1"/>
          </p:nvPr>
        </p:nvSpPr>
        <p:spPr>
          <a:xfrm>
            <a:off x="6170278" y="5760746"/>
            <a:ext cx="5532646" cy="1032953"/>
          </a:xfrm>
        </p:spPr>
        <p:txBody>
          <a:bodyPr>
            <a:normAutofit/>
          </a:bodyPr>
          <a:lstStyle/>
          <a:p>
            <a:r>
              <a:rPr lang="es-CL" sz="2800" dirty="0">
                <a:solidFill>
                  <a:srgbClr val="FFFFFF"/>
                </a:solidFill>
              </a:rPr>
              <a:t>Yorch Sepúlveda</a:t>
            </a:r>
          </a:p>
          <a:p>
            <a:endParaRPr lang="es-CL" sz="2000" dirty="0">
              <a:solidFill>
                <a:srgbClr val="FFFFFF"/>
              </a:solidFill>
            </a:endParaRPr>
          </a:p>
        </p:txBody>
      </p:sp>
      <p:sp>
        <p:nvSpPr>
          <p:cNvPr id="145" name="Freeform: Shape 144">
            <a:extLst>
              <a:ext uri="{FF2B5EF4-FFF2-40B4-BE49-F238E27FC236}">
                <a16:creationId xmlns:a16="http://schemas.microsoft.com/office/drawing/2014/main" id="{4D40AAF3-394B-453B-8AF1-B796F8F9F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0"/>
            <a:ext cx="4480560" cy="2516783"/>
          </a:xfrm>
          <a:custGeom>
            <a:avLst/>
            <a:gdLst>
              <a:gd name="connsiteX0" fmla="*/ 273471 w 4480560"/>
              <a:gd name="connsiteY0" fmla="*/ 0 h 2516783"/>
              <a:gd name="connsiteX1" fmla="*/ 4207090 w 4480560"/>
              <a:gd name="connsiteY1" fmla="*/ 0 h 2516783"/>
              <a:gd name="connsiteX2" fmla="*/ 4218264 w 4480560"/>
              <a:gd name="connsiteY2" fmla="*/ 73216 h 2516783"/>
              <a:gd name="connsiteX3" fmla="*/ 4228529 w 4480560"/>
              <a:gd name="connsiteY3" fmla="*/ 276503 h 2516783"/>
              <a:gd name="connsiteX4" fmla="*/ 2240280 w 4480560"/>
              <a:gd name="connsiteY4" fmla="*/ 2264752 h 2516783"/>
              <a:gd name="connsiteX5" fmla="*/ 252032 w 4480560"/>
              <a:gd name="connsiteY5" fmla="*/ 276503 h 2516783"/>
              <a:gd name="connsiteX6" fmla="*/ 262297 w 4480560"/>
              <a:gd name="connsiteY6" fmla="*/ 73216 h 2516783"/>
              <a:gd name="connsiteX7" fmla="*/ 18808 w 4480560"/>
              <a:gd name="connsiteY7" fmla="*/ 0 h 2516783"/>
              <a:gd name="connsiteX8" fmla="*/ 216879 w 4480560"/>
              <a:gd name="connsiteY8" fmla="*/ 0 h 2516783"/>
              <a:gd name="connsiteX9" fmla="*/ 206579 w 4480560"/>
              <a:gd name="connsiteY9" fmla="*/ 67490 h 2516783"/>
              <a:gd name="connsiteX10" fmla="*/ 196025 w 4480560"/>
              <a:gd name="connsiteY10" fmla="*/ 276503 h 2516783"/>
              <a:gd name="connsiteX11" fmla="*/ 2240280 w 4480560"/>
              <a:gd name="connsiteY11" fmla="*/ 2320759 h 2516783"/>
              <a:gd name="connsiteX12" fmla="*/ 4284535 w 4480560"/>
              <a:gd name="connsiteY12" fmla="*/ 276503 h 2516783"/>
              <a:gd name="connsiteX13" fmla="*/ 4273981 w 4480560"/>
              <a:gd name="connsiteY13" fmla="*/ 67490 h 2516783"/>
              <a:gd name="connsiteX14" fmla="*/ 4263681 w 4480560"/>
              <a:gd name="connsiteY14" fmla="*/ 0 h 2516783"/>
              <a:gd name="connsiteX15" fmla="*/ 4461752 w 4480560"/>
              <a:gd name="connsiteY15" fmla="*/ 0 h 2516783"/>
              <a:gd name="connsiteX16" fmla="*/ 4468994 w 4480560"/>
              <a:gd name="connsiteY16" fmla="*/ 47447 h 2516783"/>
              <a:gd name="connsiteX17" fmla="*/ 4480560 w 4480560"/>
              <a:gd name="connsiteY17" fmla="*/ 276503 h 2516783"/>
              <a:gd name="connsiteX18" fmla="*/ 2240280 w 4480560"/>
              <a:gd name="connsiteY18" fmla="*/ 2516783 h 2516783"/>
              <a:gd name="connsiteX19" fmla="*/ 0 w 4480560"/>
              <a:gd name="connsiteY19" fmla="*/ 276503 h 2516783"/>
              <a:gd name="connsiteX20" fmla="*/ 11567 w 4480560"/>
              <a:gd name="connsiteY20" fmla="*/ 47447 h 25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80560" h="2516783">
                <a:moveTo>
                  <a:pt x="273471" y="0"/>
                </a:moveTo>
                <a:lnTo>
                  <a:pt x="4207090" y="0"/>
                </a:lnTo>
                <a:lnTo>
                  <a:pt x="4218264" y="73216"/>
                </a:lnTo>
                <a:cubicBezTo>
                  <a:pt x="4225052" y="140055"/>
                  <a:pt x="4228529" y="207873"/>
                  <a:pt x="4228529" y="276503"/>
                </a:cubicBezTo>
                <a:cubicBezTo>
                  <a:pt x="4228529" y="1374583"/>
                  <a:pt x="3338359" y="2264752"/>
                  <a:pt x="2240280" y="2264752"/>
                </a:cubicBezTo>
                <a:cubicBezTo>
                  <a:pt x="1142201" y="2264752"/>
                  <a:pt x="252032" y="1374583"/>
                  <a:pt x="252032" y="276503"/>
                </a:cubicBezTo>
                <a:cubicBezTo>
                  <a:pt x="252032" y="207873"/>
                  <a:pt x="255509" y="140055"/>
                  <a:pt x="262297" y="73216"/>
                </a:cubicBezTo>
                <a:close/>
                <a:moveTo>
                  <a:pt x="18808" y="0"/>
                </a:moveTo>
                <a:lnTo>
                  <a:pt x="216879" y="0"/>
                </a:lnTo>
                <a:lnTo>
                  <a:pt x="206579" y="67490"/>
                </a:lnTo>
                <a:cubicBezTo>
                  <a:pt x="199600" y="136212"/>
                  <a:pt x="196025" y="205940"/>
                  <a:pt x="196025" y="276503"/>
                </a:cubicBezTo>
                <a:cubicBezTo>
                  <a:pt x="196025" y="1405514"/>
                  <a:pt x="1111269" y="2320759"/>
                  <a:pt x="2240280" y="2320759"/>
                </a:cubicBezTo>
                <a:cubicBezTo>
                  <a:pt x="3369291" y="2320759"/>
                  <a:pt x="4284535" y="1405514"/>
                  <a:pt x="4284535" y="276503"/>
                </a:cubicBezTo>
                <a:cubicBezTo>
                  <a:pt x="4284535" y="205940"/>
                  <a:pt x="4280960" y="136212"/>
                  <a:pt x="4273981" y="67490"/>
                </a:cubicBezTo>
                <a:lnTo>
                  <a:pt x="4263681" y="0"/>
                </a:lnTo>
                <a:lnTo>
                  <a:pt x="4461752" y="0"/>
                </a:lnTo>
                <a:lnTo>
                  <a:pt x="4468994" y="47447"/>
                </a:lnTo>
                <a:cubicBezTo>
                  <a:pt x="4476642" y="122759"/>
                  <a:pt x="4480560" y="199173"/>
                  <a:pt x="4480560" y="276503"/>
                </a:cubicBezTo>
                <a:cubicBezTo>
                  <a:pt x="4480560" y="1513776"/>
                  <a:pt x="3477553" y="2516783"/>
                  <a:pt x="2240280" y="2516783"/>
                </a:cubicBezTo>
                <a:cubicBezTo>
                  <a:pt x="1003008" y="2516783"/>
                  <a:pt x="0" y="1513776"/>
                  <a:pt x="0" y="276503"/>
                </a:cubicBezTo>
                <a:cubicBezTo>
                  <a:pt x="0" y="199173"/>
                  <a:pt x="3918" y="122759"/>
                  <a:pt x="11567" y="4744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147" name="Freeform: Shape 146">
            <a:extLst>
              <a:ext uri="{FF2B5EF4-FFF2-40B4-BE49-F238E27FC236}">
                <a16:creationId xmlns:a16="http://schemas.microsoft.com/office/drawing/2014/main" id="{A4D0672D-43C7-420C-A186-48122D7CD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667"/>
            <a:ext cx="5681204" cy="6320333"/>
          </a:xfrm>
          <a:custGeom>
            <a:avLst/>
            <a:gdLst>
              <a:gd name="connsiteX0" fmla="*/ 0 w 5681204"/>
              <a:gd name="connsiteY0" fmla="*/ 5597835 h 6320333"/>
              <a:gd name="connsiteX1" fmla="*/ 39695 w 5681204"/>
              <a:gd name="connsiteY1" fmla="*/ 5641510 h 6320333"/>
              <a:gd name="connsiteX2" fmla="*/ 1034272 w 5681204"/>
              <a:gd name="connsiteY2" fmla="*/ 6312073 h 6320333"/>
              <a:gd name="connsiteX3" fmla="*/ 1056841 w 5681204"/>
              <a:gd name="connsiteY3" fmla="*/ 6320333 h 6320333"/>
              <a:gd name="connsiteX4" fmla="*/ 413612 w 5681204"/>
              <a:gd name="connsiteY4" fmla="*/ 6320333 h 6320333"/>
              <a:gd name="connsiteX5" fmla="*/ 300961 w 5681204"/>
              <a:gd name="connsiteY5" fmla="*/ 6249073 h 6320333"/>
              <a:gd name="connsiteX6" fmla="*/ 71042 w 5681204"/>
              <a:gd name="connsiteY6" fmla="*/ 6074983 h 6320333"/>
              <a:gd name="connsiteX7" fmla="*/ 0 w 5681204"/>
              <a:gd name="connsiteY7" fmla="*/ 6010415 h 6320333"/>
              <a:gd name="connsiteX8" fmla="*/ 2252205 w 5681204"/>
              <a:gd name="connsiteY8" fmla="*/ 385763 h 6320333"/>
              <a:gd name="connsiteX9" fmla="*/ 5295442 w 5681204"/>
              <a:gd name="connsiteY9" fmla="*/ 3429000 h 6320333"/>
              <a:gd name="connsiteX10" fmla="*/ 3436771 w 5681204"/>
              <a:gd name="connsiteY10" fmla="*/ 6233085 h 6320333"/>
              <a:gd name="connsiteX11" fmla="*/ 3198390 w 5681204"/>
              <a:gd name="connsiteY11" fmla="*/ 6320333 h 6320333"/>
              <a:gd name="connsiteX12" fmla="*/ 1306021 w 5681204"/>
              <a:gd name="connsiteY12" fmla="*/ 6320333 h 6320333"/>
              <a:gd name="connsiteX13" fmla="*/ 1067639 w 5681204"/>
              <a:gd name="connsiteY13" fmla="*/ 6233085 h 6320333"/>
              <a:gd name="connsiteX14" fmla="*/ 100311 w 5681204"/>
              <a:gd name="connsiteY14" fmla="*/ 5580893 h 6320333"/>
              <a:gd name="connsiteX15" fmla="*/ 0 w 5681204"/>
              <a:gd name="connsiteY15" fmla="*/ 5470524 h 6320333"/>
              <a:gd name="connsiteX16" fmla="*/ 0 w 5681204"/>
              <a:gd name="connsiteY16" fmla="*/ 1387476 h 6320333"/>
              <a:gd name="connsiteX17" fmla="*/ 100311 w 5681204"/>
              <a:gd name="connsiteY17" fmla="*/ 1277106 h 6320333"/>
              <a:gd name="connsiteX18" fmla="*/ 2252205 w 5681204"/>
              <a:gd name="connsiteY18" fmla="*/ 385763 h 6320333"/>
              <a:gd name="connsiteX19" fmla="*/ 2252205 w 5681204"/>
              <a:gd name="connsiteY19" fmla="*/ 0 h 6320333"/>
              <a:gd name="connsiteX20" fmla="*/ 5681204 w 5681204"/>
              <a:gd name="connsiteY20" fmla="*/ 3429000 h 6320333"/>
              <a:gd name="connsiteX21" fmla="*/ 4169391 w 5681204"/>
              <a:gd name="connsiteY21" fmla="*/ 6272380 h 6320333"/>
              <a:gd name="connsiteX22" fmla="*/ 4090458 w 5681204"/>
              <a:gd name="connsiteY22" fmla="*/ 6320333 h 6320333"/>
              <a:gd name="connsiteX23" fmla="*/ 3447569 w 5681204"/>
              <a:gd name="connsiteY23" fmla="*/ 6320333 h 6320333"/>
              <a:gd name="connsiteX24" fmla="*/ 3470138 w 5681204"/>
              <a:gd name="connsiteY24" fmla="*/ 6312073 h 6320333"/>
              <a:gd name="connsiteX25" fmla="*/ 5381167 w 5681204"/>
              <a:gd name="connsiteY25" fmla="*/ 3429000 h 6320333"/>
              <a:gd name="connsiteX26" fmla="*/ 2252205 w 5681204"/>
              <a:gd name="connsiteY26" fmla="*/ 300038 h 6320333"/>
              <a:gd name="connsiteX27" fmla="*/ 39695 w 5681204"/>
              <a:gd name="connsiteY27" fmla="*/ 1216490 h 6320333"/>
              <a:gd name="connsiteX28" fmla="*/ 0 w 5681204"/>
              <a:gd name="connsiteY28" fmla="*/ 1260165 h 6320333"/>
              <a:gd name="connsiteX29" fmla="*/ 0 w 5681204"/>
              <a:gd name="connsiteY29" fmla="*/ 847584 h 6320333"/>
              <a:gd name="connsiteX30" fmla="*/ 71042 w 5681204"/>
              <a:gd name="connsiteY30" fmla="*/ 783017 h 6320333"/>
              <a:gd name="connsiteX31" fmla="*/ 2252205 w 5681204"/>
              <a:gd name="connsiteY31" fmla="*/ 0 h 63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204" h="6320333">
                <a:moveTo>
                  <a:pt x="0" y="5597835"/>
                </a:moveTo>
                <a:lnTo>
                  <a:pt x="39695" y="5641510"/>
                </a:lnTo>
                <a:cubicBezTo>
                  <a:pt x="322810" y="5924626"/>
                  <a:pt x="659928" y="6153739"/>
                  <a:pt x="1034272" y="6312073"/>
                </a:cubicBezTo>
                <a:lnTo>
                  <a:pt x="1056841" y="6320333"/>
                </a:lnTo>
                <a:lnTo>
                  <a:pt x="413612" y="6320333"/>
                </a:lnTo>
                <a:lnTo>
                  <a:pt x="300961" y="6249073"/>
                </a:lnTo>
                <a:cubicBezTo>
                  <a:pt x="221838" y="6194223"/>
                  <a:pt x="145134" y="6136129"/>
                  <a:pt x="71042" y="6074983"/>
                </a:cubicBezTo>
                <a:lnTo>
                  <a:pt x="0" y="6010415"/>
                </a:lnTo>
                <a:close/>
                <a:moveTo>
                  <a:pt x="2252205" y="385763"/>
                </a:moveTo>
                <a:cubicBezTo>
                  <a:pt x="3932939" y="385763"/>
                  <a:pt x="5295442" y="1748266"/>
                  <a:pt x="5295442" y="3429000"/>
                </a:cubicBezTo>
                <a:cubicBezTo>
                  <a:pt x="5295442" y="4689551"/>
                  <a:pt x="4529034" y="5771096"/>
                  <a:pt x="3436771" y="6233085"/>
                </a:cubicBezTo>
                <a:lnTo>
                  <a:pt x="3198390" y="6320333"/>
                </a:lnTo>
                <a:lnTo>
                  <a:pt x="1306021" y="6320333"/>
                </a:lnTo>
                <a:lnTo>
                  <a:pt x="1067639" y="6233085"/>
                </a:lnTo>
                <a:cubicBezTo>
                  <a:pt x="703552" y="6079088"/>
                  <a:pt x="375670" y="5856252"/>
                  <a:pt x="100311" y="5580893"/>
                </a:cubicBezTo>
                <a:lnTo>
                  <a:pt x="0" y="5470524"/>
                </a:lnTo>
                <a:lnTo>
                  <a:pt x="0" y="1387476"/>
                </a:lnTo>
                <a:lnTo>
                  <a:pt x="100311" y="1277106"/>
                </a:lnTo>
                <a:cubicBezTo>
                  <a:pt x="651028" y="726388"/>
                  <a:pt x="1411838" y="385763"/>
                  <a:pt x="2252205" y="385763"/>
                </a:cubicBezTo>
                <a:close/>
                <a:moveTo>
                  <a:pt x="2252205" y="0"/>
                </a:moveTo>
                <a:cubicBezTo>
                  <a:pt x="4145989" y="0"/>
                  <a:pt x="5681204" y="1535215"/>
                  <a:pt x="5681204" y="3429000"/>
                </a:cubicBezTo>
                <a:cubicBezTo>
                  <a:pt x="5681204" y="4612615"/>
                  <a:pt x="5081511" y="5656164"/>
                  <a:pt x="4169391" y="6272380"/>
                </a:cubicBezTo>
                <a:lnTo>
                  <a:pt x="4090458" y="6320333"/>
                </a:lnTo>
                <a:lnTo>
                  <a:pt x="3447569" y="6320333"/>
                </a:lnTo>
                <a:lnTo>
                  <a:pt x="3470138" y="6312073"/>
                </a:lnTo>
                <a:cubicBezTo>
                  <a:pt x="4593170" y="5837070"/>
                  <a:pt x="5381167" y="4725058"/>
                  <a:pt x="5381167" y="3429000"/>
                </a:cubicBezTo>
                <a:cubicBezTo>
                  <a:pt x="5381167" y="1700922"/>
                  <a:pt x="3980282" y="300038"/>
                  <a:pt x="2252205" y="300038"/>
                </a:cubicBezTo>
                <a:cubicBezTo>
                  <a:pt x="1388166" y="300038"/>
                  <a:pt x="605925" y="650259"/>
                  <a:pt x="39695" y="1216490"/>
                </a:cubicBezTo>
                <a:lnTo>
                  <a:pt x="0" y="1260165"/>
                </a:lnTo>
                <a:lnTo>
                  <a:pt x="0" y="847584"/>
                </a:lnTo>
                <a:lnTo>
                  <a:pt x="71042" y="783017"/>
                </a:lnTo>
                <a:cubicBezTo>
                  <a:pt x="663776" y="293850"/>
                  <a:pt x="1423674" y="0"/>
                  <a:pt x="22522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17" name="Imagen 116">
            <a:extLst>
              <a:ext uri="{FF2B5EF4-FFF2-40B4-BE49-F238E27FC236}">
                <a16:creationId xmlns:a16="http://schemas.microsoft.com/office/drawing/2014/main" id="{19B47E87-4A68-436C-9CAD-D8DFED3C0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524" y="403290"/>
            <a:ext cx="2007038" cy="1291886"/>
          </a:xfrm>
          <a:prstGeom prst="rect">
            <a:avLst/>
          </a:prstGeom>
        </p:spPr>
      </p:pic>
      <p:pic>
        <p:nvPicPr>
          <p:cNvPr id="21" name="Imagen 20" descr="Imagen que contiene texto&#10;&#10;Descripción generada automáticamente">
            <a:extLst>
              <a:ext uri="{FF2B5EF4-FFF2-40B4-BE49-F238E27FC236}">
                <a16:creationId xmlns:a16="http://schemas.microsoft.com/office/drawing/2014/main" id="{511022A0-679B-4364-A387-B63B1F4AC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26" y="2141309"/>
            <a:ext cx="3619437" cy="3619437"/>
          </a:xfrm>
          <a:prstGeom prst="rect">
            <a:avLst/>
          </a:prstGeom>
        </p:spPr>
      </p:pic>
    </p:spTree>
    <p:extLst>
      <p:ext uri="{BB962C8B-B14F-4D97-AF65-F5344CB8AC3E}">
        <p14:creationId xmlns:p14="http://schemas.microsoft.com/office/powerpoint/2010/main" val="30732567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DC216F8-1946-4549-AC1B-AB1A37D4A180}"/>
              </a:ext>
            </a:extLst>
          </p:cNvPr>
          <p:cNvSpPr>
            <a:spLocks noGrp="1"/>
          </p:cNvSpPr>
          <p:nvPr>
            <p:ph type="title"/>
          </p:nvPr>
        </p:nvSpPr>
        <p:spPr>
          <a:xfrm>
            <a:off x="8479777" y="639763"/>
            <a:ext cx="3046073" cy="5177377"/>
          </a:xfrm>
          <a:ln>
            <a:noFill/>
          </a:ln>
        </p:spPr>
        <p:txBody>
          <a:bodyPr>
            <a:normAutofit/>
          </a:bodyPr>
          <a:lstStyle/>
          <a:p>
            <a:r>
              <a:rPr lang="es-CL" sz="4000" dirty="0"/>
              <a:t>Problemas</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Marcador de contenido 2">
            <a:extLst>
              <a:ext uri="{FF2B5EF4-FFF2-40B4-BE49-F238E27FC236}">
                <a16:creationId xmlns:a16="http://schemas.microsoft.com/office/drawing/2014/main" id="{6DE02D75-57B6-47A6-8408-FFE7E8E50F20}"/>
              </a:ext>
            </a:extLst>
          </p:cNvPr>
          <p:cNvGraphicFramePr>
            <a:graphicFrameLocks noGrp="1"/>
          </p:cNvGraphicFramePr>
          <p:nvPr>
            <p:ph idx="1"/>
            <p:extLst>
              <p:ext uri="{D42A27DB-BD31-4B8C-83A1-F6EECF244321}">
                <p14:modId xmlns:p14="http://schemas.microsoft.com/office/powerpoint/2010/main" val="3869383431"/>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5229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112D71-44D0-41AE-9274-354F0B8B6623}"/>
              </a:ext>
            </a:extLst>
          </p:cNvPr>
          <p:cNvSpPr>
            <a:spLocks noGrp="1"/>
          </p:cNvSpPr>
          <p:nvPr>
            <p:ph type="title"/>
          </p:nvPr>
        </p:nvSpPr>
        <p:spPr>
          <a:xfrm>
            <a:off x="8156350" y="484632"/>
            <a:ext cx="3544035" cy="1609344"/>
          </a:xfrm>
          <a:ln>
            <a:noFill/>
          </a:ln>
        </p:spPr>
        <p:txBody>
          <a:bodyPr>
            <a:normAutofit/>
          </a:bodyPr>
          <a:lstStyle/>
          <a:p>
            <a:r>
              <a:rPr lang="es-CL" sz="3200"/>
              <a:t>Solución actual</a:t>
            </a:r>
          </a:p>
        </p:txBody>
      </p:sp>
      <p:pic>
        <p:nvPicPr>
          <p:cNvPr id="11" name="Marcador de contenido 3">
            <a:extLst>
              <a:ext uri="{FF2B5EF4-FFF2-40B4-BE49-F238E27FC236}">
                <a16:creationId xmlns:a16="http://schemas.microsoft.com/office/drawing/2014/main" id="{23F0E7E2-0AF9-4766-80AD-9DF5938F4220}"/>
              </a:ext>
            </a:extLst>
          </p:cNvPr>
          <p:cNvPicPr>
            <a:picLocks noChangeAspect="1"/>
          </p:cNvPicPr>
          <p:nvPr/>
        </p:nvPicPr>
        <p:blipFill>
          <a:blip r:embed="rId5"/>
          <a:stretch>
            <a:fillRect/>
          </a:stretch>
        </p:blipFill>
        <p:spPr>
          <a:xfrm>
            <a:off x="633999" y="1094159"/>
            <a:ext cx="6882269" cy="4679943"/>
          </a:xfrm>
          <a:prstGeom prst="rect">
            <a:avLst/>
          </a:prstGeom>
        </p:spPr>
      </p:pic>
      <p:sp>
        <p:nvSpPr>
          <p:cNvPr id="13" name="Content Placeholder 8">
            <a:extLst>
              <a:ext uri="{FF2B5EF4-FFF2-40B4-BE49-F238E27FC236}">
                <a16:creationId xmlns:a16="http://schemas.microsoft.com/office/drawing/2014/main" id="{6CA940E1-059F-44F8-93EE-1FC75053CF6C}"/>
              </a:ext>
            </a:extLst>
          </p:cNvPr>
          <p:cNvSpPr>
            <a:spLocks noGrp="1"/>
          </p:cNvSpPr>
          <p:nvPr>
            <p:ph idx="1"/>
          </p:nvPr>
        </p:nvSpPr>
        <p:spPr>
          <a:xfrm>
            <a:off x="8156351" y="2121408"/>
            <a:ext cx="3544034" cy="4050792"/>
          </a:xfrm>
        </p:spPr>
        <p:txBody>
          <a:bodyPr>
            <a:normAutofit/>
          </a:bodyPr>
          <a:lstStyle/>
          <a:p>
            <a:endParaRPr lang="en-US" sz="1600"/>
          </a:p>
        </p:txBody>
      </p:sp>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115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3232C-4DCB-4B52-882C-D813EC4D5A6B}"/>
              </a:ext>
            </a:extLst>
          </p:cNvPr>
          <p:cNvSpPr>
            <a:spLocks noGrp="1"/>
          </p:cNvSpPr>
          <p:nvPr>
            <p:ph type="ctrTitle"/>
          </p:nvPr>
        </p:nvSpPr>
        <p:spPr/>
        <p:txBody>
          <a:bodyPr/>
          <a:lstStyle/>
          <a:p>
            <a:r>
              <a:rPr lang="es-CL" dirty="0"/>
              <a:t>Objetivos</a:t>
            </a:r>
          </a:p>
        </p:txBody>
      </p:sp>
      <p:sp>
        <p:nvSpPr>
          <p:cNvPr id="3" name="Subtítulo 2">
            <a:extLst>
              <a:ext uri="{FF2B5EF4-FFF2-40B4-BE49-F238E27FC236}">
                <a16:creationId xmlns:a16="http://schemas.microsoft.com/office/drawing/2014/main" id="{21F227DF-A85C-444B-87DC-BA3CE352BA60}"/>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375935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C7A1E58-5FBD-429E-8516-AE006BC0F34E}"/>
              </a:ext>
            </a:extLst>
          </p:cNvPr>
          <p:cNvSpPr>
            <a:spLocks noGrp="1"/>
          </p:cNvSpPr>
          <p:nvPr>
            <p:ph type="title"/>
          </p:nvPr>
        </p:nvSpPr>
        <p:spPr>
          <a:xfrm>
            <a:off x="8479777" y="639763"/>
            <a:ext cx="3046073" cy="5177377"/>
          </a:xfrm>
          <a:ln>
            <a:noFill/>
          </a:ln>
        </p:spPr>
        <p:txBody>
          <a:bodyPr>
            <a:normAutofit/>
          </a:bodyPr>
          <a:lstStyle/>
          <a:p>
            <a:r>
              <a:rPr lang="es-CL" sz="4000" dirty="0"/>
              <a:t>Objetivos</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Marcador de contenido 2">
            <a:extLst>
              <a:ext uri="{FF2B5EF4-FFF2-40B4-BE49-F238E27FC236}">
                <a16:creationId xmlns:a16="http://schemas.microsoft.com/office/drawing/2014/main" id="{CECDE8E2-9394-4DE4-9B23-351F53C80FE7}"/>
              </a:ext>
            </a:extLst>
          </p:cNvPr>
          <p:cNvGraphicFramePr>
            <a:graphicFrameLocks noGrp="1"/>
          </p:cNvGraphicFramePr>
          <p:nvPr>
            <p:ph idx="1"/>
            <p:extLst>
              <p:ext uri="{D42A27DB-BD31-4B8C-83A1-F6EECF244321}">
                <p14:modId xmlns:p14="http://schemas.microsoft.com/office/powerpoint/2010/main" val="3856962829"/>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663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96" name="Rectangle 8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36D86FA-C76D-434C-896B-3CA2E9131733}"/>
              </a:ext>
            </a:extLst>
          </p:cNvPr>
          <p:cNvSpPr>
            <a:spLocks noGrp="1"/>
          </p:cNvSpPr>
          <p:nvPr>
            <p:ph type="title"/>
          </p:nvPr>
        </p:nvSpPr>
        <p:spPr>
          <a:xfrm>
            <a:off x="6386284" y="484632"/>
            <a:ext cx="4741963" cy="1971964"/>
          </a:xfrm>
        </p:spPr>
        <p:txBody>
          <a:bodyPr>
            <a:normAutofit/>
          </a:bodyPr>
          <a:lstStyle/>
          <a:p>
            <a:r>
              <a:rPr lang="es-CL" sz="4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Objetivo General</a:t>
            </a:r>
            <a:br>
              <a:rPr lang="es-CL" sz="4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s-CL" sz="4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7" name="Freeform: Shape 89">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2" name="Graphic 51" descr="Gráfico de decisión">
            <a:extLst>
              <a:ext uri="{FF2B5EF4-FFF2-40B4-BE49-F238E27FC236}">
                <a16:creationId xmlns:a16="http://schemas.microsoft.com/office/drawing/2014/main" id="{13A957FB-7C96-4A9D-9CF3-1C73C5CCDC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823396" y="1687625"/>
            <a:ext cx="3573675" cy="3573675"/>
          </a:xfrm>
          <a:prstGeom prst="rect">
            <a:avLst/>
          </a:prstGeom>
        </p:spPr>
      </p:pic>
      <p:sp>
        <p:nvSpPr>
          <p:cNvPr id="3" name="Subtítulo 2">
            <a:extLst>
              <a:ext uri="{FF2B5EF4-FFF2-40B4-BE49-F238E27FC236}">
                <a16:creationId xmlns:a16="http://schemas.microsoft.com/office/drawing/2014/main" id="{1EE0D026-B62B-4E76-BE4D-F5DAE098029E}"/>
              </a:ext>
            </a:extLst>
          </p:cNvPr>
          <p:cNvSpPr>
            <a:spLocks noGrp="1"/>
          </p:cNvSpPr>
          <p:nvPr>
            <p:ph idx="1"/>
          </p:nvPr>
        </p:nvSpPr>
        <p:spPr>
          <a:xfrm>
            <a:off x="6095697" y="2227996"/>
            <a:ext cx="5588000" cy="3715603"/>
          </a:xfrm>
        </p:spPr>
        <p:txBody>
          <a:bodyPr>
            <a:normAutofit/>
          </a:bodyPr>
          <a:lstStyle/>
          <a:p>
            <a:pPr algn="ctr"/>
            <a:r>
              <a:rPr lang="es-CL"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Confeccionar solicitudes de fondos por rendir para actividades estudiantiles y las rendiciones de gastos respectivas, de acuerdo con el marco definido por la RU N°2083 del año 2017.</a:t>
            </a:r>
          </a:p>
        </p:txBody>
      </p:sp>
      <p:grpSp>
        <p:nvGrpSpPr>
          <p:cNvPr id="98" name="Group 91">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3" name="Oval 92">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4" name="Oval 93">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2343841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0">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36D86FA-C76D-434C-896B-3CA2E9131733}"/>
              </a:ext>
            </a:extLst>
          </p:cNvPr>
          <p:cNvSpPr>
            <a:spLocks noGrp="1"/>
          </p:cNvSpPr>
          <p:nvPr>
            <p:ph type="title"/>
          </p:nvPr>
        </p:nvSpPr>
        <p:spPr>
          <a:xfrm>
            <a:off x="1069848" y="4846002"/>
            <a:ext cx="10058400" cy="1522993"/>
          </a:xfrm>
        </p:spPr>
        <p:txBody>
          <a:bodyPr>
            <a:normAutofit/>
          </a:bodyPr>
          <a:lstStyle/>
          <a:p>
            <a:r>
              <a:rPr lang="es-CL" sz="6000" dirty="0"/>
              <a:t>Objetivos Específicos</a:t>
            </a:r>
          </a:p>
        </p:txBody>
      </p:sp>
      <p:grpSp>
        <p:nvGrpSpPr>
          <p:cNvPr id="29" name="Group 22">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5" name="Oval 24">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5" name="Subtítulo 2">
            <a:extLst>
              <a:ext uri="{FF2B5EF4-FFF2-40B4-BE49-F238E27FC236}">
                <a16:creationId xmlns:a16="http://schemas.microsoft.com/office/drawing/2014/main" id="{B58B1903-11DB-4607-A4E8-51BD757F29D5}"/>
              </a:ext>
            </a:extLst>
          </p:cNvPr>
          <p:cNvGraphicFramePr>
            <a:graphicFrameLocks noGrp="1"/>
          </p:cNvGraphicFramePr>
          <p:nvPr>
            <p:ph idx="1"/>
            <p:extLst>
              <p:ext uri="{D42A27DB-BD31-4B8C-83A1-F6EECF244321}">
                <p14:modId xmlns:p14="http://schemas.microsoft.com/office/powerpoint/2010/main" val="2400796585"/>
              </p:ext>
            </p:extLst>
          </p:nvPr>
        </p:nvGraphicFramePr>
        <p:xfrm>
          <a:off x="32657" y="-8436"/>
          <a:ext cx="12017829" cy="43654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9288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48699-447D-412E-8920-9F7B06800090}"/>
              </a:ext>
            </a:extLst>
          </p:cNvPr>
          <p:cNvSpPr>
            <a:spLocks noGrp="1"/>
          </p:cNvSpPr>
          <p:nvPr>
            <p:ph type="ctrTitle"/>
          </p:nvPr>
        </p:nvSpPr>
        <p:spPr/>
        <p:txBody>
          <a:bodyPr/>
          <a:lstStyle/>
          <a:p>
            <a:r>
              <a:rPr lang="es-CL" dirty="0"/>
              <a:t>Metodología</a:t>
            </a:r>
          </a:p>
        </p:txBody>
      </p:sp>
      <p:sp>
        <p:nvSpPr>
          <p:cNvPr id="3" name="Subtítulo 2">
            <a:extLst>
              <a:ext uri="{FF2B5EF4-FFF2-40B4-BE49-F238E27FC236}">
                <a16:creationId xmlns:a16="http://schemas.microsoft.com/office/drawing/2014/main" id="{2DE15EC5-021C-44A4-8F37-3F26CEB0F80C}"/>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255312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2219</TotalTime>
  <Words>587</Words>
  <Application>Microsoft Office PowerPoint</Application>
  <PresentationFormat>Panorámica</PresentationFormat>
  <Paragraphs>106</Paragraphs>
  <Slides>21</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Rockwell</vt:lpstr>
      <vt:lpstr>Rockwell Condensed</vt:lpstr>
      <vt:lpstr>Rockwell Extra Bold</vt:lpstr>
      <vt:lpstr>Wingdings</vt:lpstr>
      <vt:lpstr>Letras en madera</vt:lpstr>
      <vt:lpstr>Gestión de fondos para actividades estudiantiles conducidas por CCAA o la Fedeut Curicó en acuerdo a la RU N° 2083 de 2017</vt:lpstr>
      <vt:lpstr>Proyecto </vt:lpstr>
      <vt:lpstr>Problemas</vt:lpstr>
      <vt:lpstr>Solución actual</vt:lpstr>
      <vt:lpstr>Objetivos</vt:lpstr>
      <vt:lpstr>Objetivos</vt:lpstr>
      <vt:lpstr>Objetivo General </vt:lpstr>
      <vt:lpstr>Objetivos Específicos</vt:lpstr>
      <vt:lpstr>Metodología</vt:lpstr>
      <vt:lpstr>Metodología de trabajo</vt:lpstr>
      <vt:lpstr>Planificación</vt:lpstr>
      <vt:lpstr>Arquitectura física</vt:lpstr>
      <vt:lpstr>Arquitectura lógica</vt:lpstr>
      <vt:lpstr>Ciclo de vida de un Fondo PoR rendir</vt:lpstr>
      <vt:lpstr>Presentación de PowerPoint</vt:lpstr>
      <vt:lpstr>Ventajas</vt:lpstr>
      <vt:lpstr>Aplicación obtenida</vt:lpstr>
      <vt:lpstr>Pruebas y resultados</vt:lpstr>
      <vt:lpstr>Conclusión</vt:lpstr>
      <vt:lpstr>Trabajo futuro</vt:lpstr>
      <vt:lpstr>Gestión de fondos para actividades estudiantiles conducidas por CCAA o la Fedeut Curicó en acuerdo a la RU N° 2083 de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fondos para actividades estudiantiles conducidas por CCAA o la Fedeut Curicó en acuerdo a la RU N° 2083 de 2017</dc:title>
  <dc:creator>Yorch Sepúlveda Manriquez</dc:creator>
  <cp:lastModifiedBy>Yorch Sepúlveda Manriquez</cp:lastModifiedBy>
  <cp:revision>8</cp:revision>
  <dcterms:created xsi:type="dcterms:W3CDTF">2019-07-02T14:45:50Z</dcterms:created>
  <dcterms:modified xsi:type="dcterms:W3CDTF">2019-07-05T13:50:57Z</dcterms:modified>
</cp:coreProperties>
</file>