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412F7-D541-4707-B2C1-F31C7B21B548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8977434-D019-40F3-ACED-010FBEE9B79A}">
      <dgm:prSet phldrT="[Texto]"/>
      <dgm:spPr/>
      <dgm:t>
        <a:bodyPr/>
        <a:lstStyle/>
        <a:p>
          <a:r>
            <a:rPr lang="es-CL" u="none" dirty="0"/>
            <a:t>Inicio</a:t>
          </a:r>
        </a:p>
      </dgm:t>
    </dgm:pt>
    <dgm:pt modelId="{63878A5B-31D6-4700-853D-0107FCA600A6}" type="parTrans" cxnId="{71EEF412-9DD3-46A7-8150-FA86429BB3BB}">
      <dgm:prSet/>
      <dgm:spPr/>
      <dgm:t>
        <a:bodyPr/>
        <a:lstStyle/>
        <a:p>
          <a:endParaRPr lang="es-CL" u="none"/>
        </a:p>
      </dgm:t>
    </dgm:pt>
    <dgm:pt modelId="{E1746D78-0107-4569-A8A2-98FB371C6D05}" type="sibTrans" cxnId="{71EEF412-9DD3-46A7-8150-FA86429BB3BB}">
      <dgm:prSet/>
      <dgm:spPr/>
      <dgm:t>
        <a:bodyPr/>
        <a:lstStyle/>
        <a:p>
          <a:endParaRPr lang="es-CL" u="none"/>
        </a:p>
      </dgm:t>
    </dgm:pt>
    <dgm:pt modelId="{A48BDF30-0B31-44A3-898F-1FED196E2BC6}">
      <dgm:prSet phldrT="[Texto]"/>
      <dgm:spPr/>
      <dgm:t>
        <a:bodyPr/>
        <a:lstStyle/>
        <a:p>
          <a:r>
            <a:rPr lang="es-CL" u="none" dirty="0"/>
            <a:t>Buscar solicitudes de fondos</a:t>
          </a:r>
        </a:p>
      </dgm:t>
    </dgm:pt>
    <dgm:pt modelId="{CDB97B42-70B2-44AF-B1C1-3E6BF59FD84D}" type="parTrans" cxnId="{4F74CFDE-89F0-49FE-8AAE-3F7524A2E32F}">
      <dgm:prSet/>
      <dgm:spPr/>
      <dgm:t>
        <a:bodyPr/>
        <a:lstStyle/>
        <a:p>
          <a:endParaRPr lang="es-CL" u="none"/>
        </a:p>
      </dgm:t>
    </dgm:pt>
    <dgm:pt modelId="{85E610AB-ABAF-45FD-A28B-C2967D107D84}" type="sibTrans" cxnId="{4F74CFDE-89F0-49FE-8AAE-3F7524A2E32F}">
      <dgm:prSet/>
      <dgm:spPr/>
      <dgm:t>
        <a:bodyPr/>
        <a:lstStyle/>
        <a:p>
          <a:endParaRPr lang="es-CL" u="none"/>
        </a:p>
      </dgm:t>
    </dgm:pt>
    <dgm:pt modelId="{E239C587-0191-414B-94A9-B80DEA4F56BC}">
      <dgm:prSet phldrT="[Texto]"/>
      <dgm:spPr/>
      <dgm:t>
        <a:bodyPr/>
        <a:lstStyle/>
        <a:p>
          <a:r>
            <a:rPr lang="es-CL" u="none" dirty="0"/>
            <a:t>Solicitudes pendientes</a:t>
          </a:r>
        </a:p>
      </dgm:t>
    </dgm:pt>
    <dgm:pt modelId="{7450A3AE-F6A0-474F-A8B7-FBF5DF5CC621}" type="parTrans" cxnId="{0B0F1F30-A084-4461-B789-9B6CE64B789D}">
      <dgm:prSet/>
      <dgm:spPr/>
      <dgm:t>
        <a:bodyPr/>
        <a:lstStyle/>
        <a:p>
          <a:endParaRPr lang="es-CL" u="none"/>
        </a:p>
      </dgm:t>
    </dgm:pt>
    <dgm:pt modelId="{9F2F9018-B306-4C8B-8D60-23F45BACA7A9}" type="sibTrans" cxnId="{0B0F1F30-A084-4461-B789-9B6CE64B789D}">
      <dgm:prSet/>
      <dgm:spPr/>
      <dgm:t>
        <a:bodyPr/>
        <a:lstStyle/>
        <a:p>
          <a:endParaRPr lang="es-CL" u="none"/>
        </a:p>
      </dgm:t>
    </dgm:pt>
    <dgm:pt modelId="{7A176AB4-6BA6-4B3D-AD30-A743A9BFBE25}">
      <dgm:prSet phldrT="[Texto]"/>
      <dgm:spPr/>
      <dgm:t>
        <a:bodyPr/>
        <a:lstStyle/>
        <a:p>
          <a:r>
            <a:rPr lang="es-CL" u="none" dirty="0"/>
            <a:t>Ayuda</a:t>
          </a:r>
        </a:p>
      </dgm:t>
    </dgm:pt>
    <dgm:pt modelId="{2661429E-575F-473B-A7F4-74F5E3F0B94B}" type="parTrans" cxnId="{86FCAED8-48AB-4C1B-944C-7813C240BB7F}">
      <dgm:prSet/>
      <dgm:spPr/>
      <dgm:t>
        <a:bodyPr/>
        <a:lstStyle/>
        <a:p>
          <a:endParaRPr lang="es-CL" u="none"/>
        </a:p>
      </dgm:t>
    </dgm:pt>
    <dgm:pt modelId="{13487A32-604B-4E8F-88AE-4B9A399C7D4F}" type="sibTrans" cxnId="{86FCAED8-48AB-4C1B-944C-7813C240BB7F}">
      <dgm:prSet/>
      <dgm:spPr/>
      <dgm:t>
        <a:bodyPr/>
        <a:lstStyle/>
        <a:p>
          <a:endParaRPr lang="es-CL" u="none"/>
        </a:p>
      </dgm:t>
    </dgm:pt>
    <dgm:pt modelId="{6486A61C-3055-4CB2-A417-A63A27FEF384}">
      <dgm:prSet phldrT="[Texto]"/>
      <dgm:spPr/>
      <dgm:t>
        <a:bodyPr/>
        <a:lstStyle/>
        <a:p>
          <a:r>
            <a:rPr lang="es-CL" u="none" dirty="0"/>
            <a:t>Nuevo solicitud de fondo</a:t>
          </a:r>
        </a:p>
      </dgm:t>
    </dgm:pt>
    <dgm:pt modelId="{D97F5F00-18DD-4118-88F5-6D0946CF2CA0}" type="parTrans" cxnId="{53DD87EC-9500-4C49-9C4B-DD4D53CABCAE}">
      <dgm:prSet/>
      <dgm:spPr/>
      <dgm:t>
        <a:bodyPr/>
        <a:lstStyle/>
        <a:p>
          <a:endParaRPr lang="es-CL" u="none"/>
        </a:p>
      </dgm:t>
    </dgm:pt>
    <dgm:pt modelId="{4B11E5F1-47A3-48C0-B3FC-FEDD92C30639}" type="sibTrans" cxnId="{53DD87EC-9500-4C49-9C4B-DD4D53CABCAE}">
      <dgm:prSet/>
      <dgm:spPr/>
      <dgm:t>
        <a:bodyPr/>
        <a:lstStyle/>
        <a:p>
          <a:endParaRPr lang="es-CL" u="none"/>
        </a:p>
      </dgm:t>
    </dgm:pt>
    <dgm:pt modelId="{14CFF894-93FE-4050-8AD5-9180314645C9}">
      <dgm:prSet phldrT="[Texto]"/>
      <dgm:spPr/>
      <dgm:t>
        <a:bodyPr/>
        <a:lstStyle/>
        <a:p>
          <a:r>
            <a:rPr lang="es-CL" u="none" dirty="0"/>
            <a:t>Perfil</a:t>
          </a:r>
        </a:p>
      </dgm:t>
    </dgm:pt>
    <dgm:pt modelId="{B7141445-1B57-4CD7-A8D6-20D5D20AF4BC}" type="parTrans" cxnId="{5C5CF07A-3BE3-4F3E-95D0-A3AB71F6B3E8}">
      <dgm:prSet/>
      <dgm:spPr/>
      <dgm:t>
        <a:bodyPr/>
        <a:lstStyle/>
        <a:p>
          <a:endParaRPr lang="es-CL" u="none"/>
        </a:p>
      </dgm:t>
    </dgm:pt>
    <dgm:pt modelId="{989299BB-7EF2-401B-8A28-1C2191F0FF07}" type="sibTrans" cxnId="{5C5CF07A-3BE3-4F3E-95D0-A3AB71F6B3E8}">
      <dgm:prSet/>
      <dgm:spPr/>
      <dgm:t>
        <a:bodyPr/>
        <a:lstStyle/>
        <a:p>
          <a:endParaRPr lang="es-CL" u="none"/>
        </a:p>
      </dgm:t>
    </dgm:pt>
    <dgm:pt modelId="{C1E72EB0-A0BC-48C8-871A-B8C89D342714}">
      <dgm:prSet phldrT="[Texto]"/>
      <dgm:spPr/>
      <dgm:t>
        <a:bodyPr/>
        <a:lstStyle/>
        <a:p>
          <a:r>
            <a:rPr lang="es-CL" u="none" dirty="0"/>
            <a:t>Buscar por fecha</a:t>
          </a:r>
        </a:p>
      </dgm:t>
    </dgm:pt>
    <dgm:pt modelId="{D1AE4E00-E3AD-4A1B-9D87-76CDC9543CF3}" type="parTrans" cxnId="{A2E7223E-9C56-4D20-A884-9E6CEEFBC7BB}">
      <dgm:prSet/>
      <dgm:spPr/>
      <dgm:t>
        <a:bodyPr/>
        <a:lstStyle/>
        <a:p>
          <a:endParaRPr lang="es-CL" u="none"/>
        </a:p>
      </dgm:t>
    </dgm:pt>
    <dgm:pt modelId="{FCA2EE84-1FB1-419B-B537-9D1EB9D1337C}" type="sibTrans" cxnId="{A2E7223E-9C56-4D20-A884-9E6CEEFBC7BB}">
      <dgm:prSet/>
      <dgm:spPr/>
      <dgm:t>
        <a:bodyPr/>
        <a:lstStyle/>
        <a:p>
          <a:endParaRPr lang="es-CL" u="none"/>
        </a:p>
      </dgm:t>
    </dgm:pt>
    <dgm:pt modelId="{D21E65DE-0BC2-4716-812D-C8ABC6B8AC70}">
      <dgm:prSet phldrT="[Texto]"/>
      <dgm:spPr/>
      <dgm:t>
        <a:bodyPr/>
        <a:lstStyle/>
        <a:p>
          <a:r>
            <a:rPr lang="es-CL" u="none" dirty="0"/>
            <a:t>Buscar por evento</a:t>
          </a:r>
        </a:p>
      </dgm:t>
    </dgm:pt>
    <dgm:pt modelId="{5E7ED531-F555-4AD1-8908-93E3F537626B}" type="parTrans" cxnId="{7994046C-0E1A-475C-B7E7-4B8BB3874846}">
      <dgm:prSet/>
      <dgm:spPr/>
      <dgm:t>
        <a:bodyPr/>
        <a:lstStyle/>
        <a:p>
          <a:endParaRPr lang="es-CL" u="none"/>
        </a:p>
      </dgm:t>
    </dgm:pt>
    <dgm:pt modelId="{3F71234F-D2D8-446F-9108-957FC7794E09}" type="sibTrans" cxnId="{7994046C-0E1A-475C-B7E7-4B8BB3874846}">
      <dgm:prSet/>
      <dgm:spPr/>
      <dgm:t>
        <a:bodyPr/>
        <a:lstStyle/>
        <a:p>
          <a:endParaRPr lang="es-CL" u="none"/>
        </a:p>
      </dgm:t>
    </dgm:pt>
    <dgm:pt modelId="{FE3A30EE-C524-4479-B943-68E512A4FFB3}">
      <dgm:prSet phldrT="[Texto]"/>
      <dgm:spPr/>
      <dgm:t>
        <a:bodyPr/>
        <a:lstStyle/>
        <a:p>
          <a:r>
            <a:rPr lang="es-CL" u="none" dirty="0"/>
            <a:t>Ver solicitud</a:t>
          </a:r>
        </a:p>
      </dgm:t>
    </dgm:pt>
    <dgm:pt modelId="{59E0E746-037C-4684-AE5F-1E57409968C7}" type="parTrans" cxnId="{50322672-ED02-497E-82E1-B80793FBF2CD}">
      <dgm:prSet/>
      <dgm:spPr/>
      <dgm:t>
        <a:bodyPr/>
        <a:lstStyle/>
        <a:p>
          <a:endParaRPr lang="es-CL" u="none"/>
        </a:p>
      </dgm:t>
    </dgm:pt>
    <dgm:pt modelId="{4C464BB4-4A5B-405F-A02A-6839FCCD9B14}" type="sibTrans" cxnId="{50322672-ED02-497E-82E1-B80793FBF2CD}">
      <dgm:prSet/>
      <dgm:spPr/>
      <dgm:t>
        <a:bodyPr/>
        <a:lstStyle/>
        <a:p>
          <a:endParaRPr lang="es-CL" u="none"/>
        </a:p>
      </dgm:t>
    </dgm:pt>
    <dgm:pt modelId="{BFC7DF0D-7533-492B-9AEB-136C0AEFB3CD}">
      <dgm:prSet phldrT="[Texto]"/>
      <dgm:spPr/>
      <dgm:t>
        <a:bodyPr/>
        <a:lstStyle/>
        <a:p>
          <a:r>
            <a:rPr lang="es-CL" u="none" dirty="0"/>
            <a:t>Editar rendición</a:t>
          </a:r>
        </a:p>
      </dgm:t>
    </dgm:pt>
    <dgm:pt modelId="{C88774EF-66EA-4DC5-BA23-CC81A76BF1CA}" type="parTrans" cxnId="{929166BE-BAC6-401F-B095-380F625E49D6}">
      <dgm:prSet/>
      <dgm:spPr/>
      <dgm:t>
        <a:bodyPr/>
        <a:lstStyle/>
        <a:p>
          <a:endParaRPr lang="es-CL" u="none"/>
        </a:p>
      </dgm:t>
    </dgm:pt>
    <dgm:pt modelId="{A16E50A9-C06C-4609-BDD2-259E29F35208}" type="sibTrans" cxnId="{929166BE-BAC6-401F-B095-380F625E49D6}">
      <dgm:prSet/>
      <dgm:spPr/>
      <dgm:t>
        <a:bodyPr/>
        <a:lstStyle/>
        <a:p>
          <a:endParaRPr lang="es-CL" u="none"/>
        </a:p>
      </dgm:t>
    </dgm:pt>
    <dgm:pt modelId="{EACC2005-04E9-493B-AE80-746EA925C829}">
      <dgm:prSet phldrT="[Texto]"/>
      <dgm:spPr/>
      <dgm:t>
        <a:bodyPr/>
        <a:lstStyle/>
        <a:p>
          <a:r>
            <a:rPr lang="es-CL" u="none" dirty="0"/>
            <a:t>Ver rendición</a:t>
          </a:r>
        </a:p>
      </dgm:t>
    </dgm:pt>
    <dgm:pt modelId="{5DDA978B-CE0D-46C3-A7DB-16FC6D98B1DD}" type="parTrans" cxnId="{D7F9646D-7FE9-444B-986C-BE8E500DE78E}">
      <dgm:prSet/>
      <dgm:spPr/>
      <dgm:t>
        <a:bodyPr/>
        <a:lstStyle/>
        <a:p>
          <a:endParaRPr lang="es-CL" u="none"/>
        </a:p>
      </dgm:t>
    </dgm:pt>
    <dgm:pt modelId="{3DF47D3B-D68E-4D3C-BD41-C343529D037C}" type="sibTrans" cxnId="{D7F9646D-7FE9-444B-986C-BE8E500DE78E}">
      <dgm:prSet/>
      <dgm:spPr/>
      <dgm:t>
        <a:bodyPr/>
        <a:lstStyle/>
        <a:p>
          <a:endParaRPr lang="es-CL" u="none"/>
        </a:p>
      </dgm:t>
    </dgm:pt>
    <dgm:pt modelId="{027A3900-6A32-4939-9F92-6BC2CA50991A}">
      <dgm:prSet phldrT="[Texto]"/>
      <dgm:spPr/>
      <dgm:t>
        <a:bodyPr/>
        <a:lstStyle/>
        <a:p>
          <a:r>
            <a:rPr lang="es-CL" u="none" dirty="0"/>
            <a:t>Ver listado de documentos</a:t>
          </a:r>
        </a:p>
      </dgm:t>
    </dgm:pt>
    <dgm:pt modelId="{641883C1-83D3-49C4-BF88-DA202EACA8F7}" type="parTrans" cxnId="{F5A93F23-30EF-4E52-8205-9630C35B0909}">
      <dgm:prSet/>
      <dgm:spPr/>
      <dgm:t>
        <a:bodyPr/>
        <a:lstStyle/>
        <a:p>
          <a:endParaRPr lang="es-CL" u="none"/>
        </a:p>
      </dgm:t>
    </dgm:pt>
    <dgm:pt modelId="{43D0E103-9CD9-4BF8-BA58-54AE87318C0B}" type="sibTrans" cxnId="{F5A93F23-30EF-4E52-8205-9630C35B0909}">
      <dgm:prSet/>
      <dgm:spPr/>
      <dgm:t>
        <a:bodyPr/>
        <a:lstStyle/>
        <a:p>
          <a:endParaRPr lang="es-CL" u="none"/>
        </a:p>
      </dgm:t>
    </dgm:pt>
    <dgm:pt modelId="{7F6E1AA4-55C0-4E44-9862-0676C2DF7A5C}">
      <dgm:prSet phldrT="[Texto]"/>
      <dgm:spPr/>
      <dgm:t>
        <a:bodyPr/>
        <a:lstStyle/>
        <a:p>
          <a:r>
            <a:rPr lang="es-CL" u="none" dirty="0"/>
            <a:t>Descargar solicitud</a:t>
          </a:r>
        </a:p>
      </dgm:t>
    </dgm:pt>
    <dgm:pt modelId="{B7B43362-B8D0-47F1-A996-06F98A556285}" type="parTrans" cxnId="{BC908001-20FF-4036-BF4C-11B5CA82AF60}">
      <dgm:prSet/>
      <dgm:spPr/>
      <dgm:t>
        <a:bodyPr/>
        <a:lstStyle/>
        <a:p>
          <a:endParaRPr lang="es-CL" u="none"/>
        </a:p>
      </dgm:t>
    </dgm:pt>
    <dgm:pt modelId="{7B1402F9-1A07-4B22-B0B8-A44974FDD3EE}" type="sibTrans" cxnId="{BC908001-20FF-4036-BF4C-11B5CA82AF60}">
      <dgm:prSet/>
      <dgm:spPr/>
      <dgm:t>
        <a:bodyPr/>
        <a:lstStyle/>
        <a:p>
          <a:endParaRPr lang="es-CL" u="none"/>
        </a:p>
      </dgm:t>
    </dgm:pt>
    <dgm:pt modelId="{8F5FB608-F07A-4C56-A06D-3AA51811FB9D}">
      <dgm:prSet phldrT="[Texto]"/>
      <dgm:spPr/>
      <dgm:t>
        <a:bodyPr/>
        <a:lstStyle/>
        <a:p>
          <a:r>
            <a:rPr lang="es-CL" u="none" dirty="0"/>
            <a:t>Preguntas frecuentes</a:t>
          </a:r>
        </a:p>
      </dgm:t>
    </dgm:pt>
    <dgm:pt modelId="{50E51F46-690E-4BD4-A16A-7C4616038599}" type="parTrans" cxnId="{3FF9A044-250C-49D8-B66C-590BA47A65C7}">
      <dgm:prSet/>
      <dgm:spPr/>
      <dgm:t>
        <a:bodyPr/>
        <a:lstStyle/>
        <a:p>
          <a:endParaRPr lang="es-CL" u="none"/>
        </a:p>
      </dgm:t>
    </dgm:pt>
    <dgm:pt modelId="{B7CC1A83-0D42-4052-A225-6653BE617065}" type="sibTrans" cxnId="{3FF9A044-250C-49D8-B66C-590BA47A65C7}">
      <dgm:prSet/>
      <dgm:spPr/>
      <dgm:t>
        <a:bodyPr/>
        <a:lstStyle/>
        <a:p>
          <a:endParaRPr lang="es-CL" u="none"/>
        </a:p>
      </dgm:t>
    </dgm:pt>
    <dgm:pt modelId="{46BC71A9-2E33-49E9-AB3A-380B96BE3441}">
      <dgm:prSet phldrT="[Texto]"/>
      <dgm:spPr/>
      <dgm:t>
        <a:bodyPr/>
        <a:lstStyle/>
        <a:p>
          <a:r>
            <a:rPr lang="es-CL" u="none" dirty="0"/>
            <a:t>Manual de usuario</a:t>
          </a:r>
        </a:p>
      </dgm:t>
    </dgm:pt>
    <dgm:pt modelId="{38AD3AEF-F2D4-48D6-8682-06E66633CF27}" type="parTrans" cxnId="{47B0BD98-4A2E-4A79-B5DE-2D5D73E80EEE}">
      <dgm:prSet/>
      <dgm:spPr/>
      <dgm:t>
        <a:bodyPr/>
        <a:lstStyle/>
        <a:p>
          <a:endParaRPr lang="es-CL" u="none"/>
        </a:p>
      </dgm:t>
    </dgm:pt>
    <dgm:pt modelId="{7644275F-A78C-4BF0-AE62-32F64C695FE8}" type="sibTrans" cxnId="{47B0BD98-4A2E-4A79-B5DE-2D5D73E80EEE}">
      <dgm:prSet/>
      <dgm:spPr/>
      <dgm:t>
        <a:bodyPr/>
        <a:lstStyle/>
        <a:p>
          <a:endParaRPr lang="es-CL" u="none"/>
        </a:p>
      </dgm:t>
    </dgm:pt>
    <dgm:pt modelId="{AA4C45F2-7D65-4C2B-B065-DA3513D33B8B}">
      <dgm:prSet phldrT="[Texto]"/>
      <dgm:spPr/>
      <dgm:t>
        <a:bodyPr/>
        <a:lstStyle/>
        <a:p>
          <a:r>
            <a:rPr lang="es-CL" u="none" dirty="0"/>
            <a:t>RU N°2083 año 2017</a:t>
          </a:r>
        </a:p>
      </dgm:t>
    </dgm:pt>
    <dgm:pt modelId="{62CA9380-CE18-447B-BA74-86FD1F0762F2}" type="parTrans" cxnId="{FE4B2C12-07C2-4383-975E-79FACFF8BDFD}">
      <dgm:prSet/>
      <dgm:spPr/>
      <dgm:t>
        <a:bodyPr/>
        <a:lstStyle/>
        <a:p>
          <a:endParaRPr lang="es-CL" u="none"/>
        </a:p>
      </dgm:t>
    </dgm:pt>
    <dgm:pt modelId="{EA4EE3E8-7F1C-4E51-BCE2-FC51C8549641}" type="sibTrans" cxnId="{FE4B2C12-07C2-4383-975E-79FACFF8BDFD}">
      <dgm:prSet/>
      <dgm:spPr/>
      <dgm:t>
        <a:bodyPr/>
        <a:lstStyle/>
        <a:p>
          <a:endParaRPr lang="es-CL" u="none"/>
        </a:p>
      </dgm:t>
    </dgm:pt>
    <dgm:pt modelId="{24621B3F-A1AE-4157-9515-8329A3EC5B25}">
      <dgm:prSet phldrT="[Texto]"/>
      <dgm:spPr/>
      <dgm:t>
        <a:bodyPr/>
        <a:lstStyle/>
        <a:p>
          <a:r>
            <a:rPr lang="es-CL" u="none" dirty="0"/>
            <a:t>Ver datos de la organización</a:t>
          </a:r>
        </a:p>
      </dgm:t>
    </dgm:pt>
    <dgm:pt modelId="{9A5041CA-155E-4C62-BAFC-B0C665EE58CC}" type="parTrans" cxnId="{CCC8EC62-8420-4417-9950-12F098F85210}">
      <dgm:prSet/>
      <dgm:spPr/>
      <dgm:t>
        <a:bodyPr/>
        <a:lstStyle/>
        <a:p>
          <a:endParaRPr lang="es-CL" u="none"/>
        </a:p>
      </dgm:t>
    </dgm:pt>
    <dgm:pt modelId="{731AFCFA-B0EA-47A3-AA22-1CE08FA22663}" type="sibTrans" cxnId="{CCC8EC62-8420-4417-9950-12F098F85210}">
      <dgm:prSet/>
      <dgm:spPr/>
      <dgm:t>
        <a:bodyPr/>
        <a:lstStyle/>
        <a:p>
          <a:endParaRPr lang="es-CL" u="none"/>
        </a:p>
      </dgm:t>
    </dgm:pt>
    <dgm:pt modelId="{C5F8D548-7EFC-43FE-995B-5C3662E262C9}" type="pres">
      <dgm:prSet presAssocID="{F3F412F7-D541-4707-B2C1-F31C7B21B5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1BA808-9517-4D37-8A8E-2C9231435F54}" type="pres">
      <dgm:prSet presAssocID="{98977434-D019-40F3-ACED-010FBEE9B79A}" presName="hierRoot1" presStyleCnt="0">
        <dgm:presLayoutVars>
          <dgm:hierBranch val="init"/>
        </dgm:presLayoutVars>
      </dgm:prSet>
      <dgm:spPr/>
    </dgm:pt>
    <dgm:pt modelId="{0020D482-FCC8-4EFB-84EC-7F3CCABAD4A7}" type="pres">
      <dgm:prSet presAssocID="{98977434-D019-40F3-ACED-010FBEE9B79A}" presName="rootComposite1" presStyleCnt="0"/>
      <dgm:spPr/>
    </dgm:pt>
    <dgm:pt modelId="{BD74CC92-597D-409E-8433-79C2658F560B}" type="pres">
      <dgm:prSet presAssocID="{98977434-D019-40F3-ACED-010FBEE9B79A}" presName="rootText1" presStyleLbl="node0" presStyleIdx="0" presStyleCnt="1">
        <dgm:presLayoutVars>
          <dgm:chPref val="3"/>
        </dgm:presLayoutVars>
      </dgm:prSet>
      <dgm:spPr/>
    </dgm:pt>
    <dgm:pt modelId="{80D09694-C032-40C3-A4D7-EA82B0E481DE}" type="pres">
      <dgm:prSet presAssocID="{98977434-D019-40F3-ACED-010FBEE9B79A}" presName="rootConnector1" presStyleLbl="node1" presStyleIdx="0" presStyleCnt="0"/>
      <dgm:spPr/>
    </dgm:pt>
    <dgm:pt modelId="{1148A1DA-FAD6-4AA6-94B6-CF3D2B8CB082}" type="pres">
      <dgm:prSet presAssocID="{98977434-D019-40F3-ACED-010FBEE9B79A}" presName="hierChild2" presStyleCnt="0"/>
      <dgm:spPr/>
    </dgm:pt>
    <dgm:pt modelId="{1B10CAA9-DAAD-473D-95ED-DCC3AC284740}" type="pres">
      <dgm:prSet presAssocID="{D97F5F00-18DD-4118-88F5-6D0946CF2CA0}" presName="Name64" presStyleLbl="parChTrans1D2" presStyleIdx="0" presStyleCnt="5"/>
      <dgm:spPr/>
    </dgm:pt>
    <dgm:pt modelId="{50B474B0-7D3E-45B9-BD71-A96E6F2C8ED4}" type="pres">
      <dgm:prSet presAssocID="{6486A61C-3055-4CB2-A417-A63A27FEF384}" presName="hierRoot2" presStyleCnt="0">
        <dgm:presLayoutVars>
          <dgm:hierBranch val="init"/>
        </dgm:presLayoutVars>
      </dgm:prSet>
      <dgm:spPr/>
    </dgm:pt>
    <dgm:pt modelId="{418BCF96-6992-49F9-91BD-3DAA6EA5AC28}" type="pres">
      <dgm:prSet presAssocID="{6486A61C-3055-4CB2-A417-A63A27FEF384}" presName="rootComposite" presStyleCnt="0"/>
      <dgm:spPr/>
    </dgm:pt>
    <dgm:pt modelId="{C7DE2D2F-AA89-48D7-B781-AC362D6C333B}" type="pres">
      <dgm:prSet presAssocID="{6486A61C-3055-4CB2-A417-A63A27FEF384}" presName="rootText" presStyleLbl="node2" presStyleIdx="0" presStyleCnt="5">
        <dgm:presLayoutVars>
          <dgm:chPref val="3"/>
        </dgm:presLayoutVars>
      </dgm:prSet>
      <dgm:spPr/>
    </dgm:pt>
    <dgm:pt modelId="{B5E24696-D9CB-463B-9382-FFEED6644746}" type="pres">
      <dgm:prSet presAssocID="{6486A61C-3055-4CB2-A417-A63A27FEF384}" presName="rootConnector" presStyleLbl="node2" presStyleIdx="0" presStyleCnt="5"/>
      <dgm:spPr/>
    </dgm:pt>
    <dgm:pt modelId="{36294701-C56D-4A5F-9B11-6386EFE2E2D1}" type="pres">
      <dgm:prSet presAssocID="{6486A61C-3055-4CB2-A417-A63A27FEF384}" presName="hierChild4" presStyleCnt="0"/>
      <dgm:spPr/>
    </dgm:pt>
    <dgm:pt modelId="{41DC405F-62B3-4CC2-AC63-0E3BA6589CC3}" type="pres">
      <dgm:prSet presAssocID="{6486A61C-3055-4CB2-A417-A63A27FEF384}" presName="hierChild5" presStyleCnt="0"/>
      <dgm:spPr/>
    </dgm:pt>
    <dgm:pt modelId="{0927B372-B519-4F30-8F5C-6F4184624292}" type="pres">
      <dgm:prSet presAssocID="{CDB97B42-70B2-44AF-B1C1-3E6BF59FD84D}" presName="Name64" presStyleLbl="parChTrans1D2" presStyleIdx="1" presStyleCnt="5"/>
      <dgm:spPr/>
    </dgm:pt>
    <dgm:pt modelId="{77D67741-6B27-4452-A8BD-856649857A06}" type="pres">
      <dgm:prSet presAssocID="{A48BDF30-0B31-44A3-898F-1FED196E2BC6}" presName="hierRoot2" presStyleCnt="0">
        <dgm:presLayoutVars>
          <dgm:hierBranch val="init"/>
        </dgm:presLayoutVars>
      </dgm:prSet>
      <dgm:spPr/>
    </dgm:pt>
    <dgm:pt modelId="{51601A25-8AE7-4488-A707-3BF4B323E149}" type="pres">
      <dgm:prSet presAssocID="{A48BDF30-0B31-44A3-898F-1FED196E2BC6}" presName="rootComposite" presStyleCnt="0"/>
      <dgm:spPr/>
    </dgm:pt>
    <dgm:pt modelId="{3C15E26D-64B3-4026-8AFC-EC5E52427CA8}" type="pres">
      <dgm:prSet presAssocID="{A48BDF30-0B31-44A3-898F-1FED196E2BC6}" presName="rootText" presStyleLbl="node2" presStyleIdx="1" presStyleCnt="5">
        <dgm:presLayoutVars>
          <dgm:chPref val="3"/>
        </dgm:presLayoutVars>
      </dgm:prSet>
      <dgm:spPr/>
    </dgm:pt>
    <dgm:pt modelId="{A4C9D6A6-87F8-431E-87A0-067895653B84}" type="pres">
      <dgm:prSet presAssocID="{A48BDF30-0B31-44A3-898F-1FED196E2BC6}" presName="rootConnector" presStyleLbl="node2" presStyleIdx="1" presStyleCnt="5"/>
      <dgm:spPr/>
    </dgm:pt>
    <dgm:pt modelId="{EFF96D73-E88E-491C-A879-1A4149BBEEA5}" type="pres">
      <dgm:prSet presAssocID="{A48BDF30-0B31-44A3-898F-1FED196E2BC6}" presName="hierChild4" presStyleCnt="0"/>
      <dgm:spPr/>
    </dgm:pt>
    <dgm:pt modelId="{9CFEED6D-2D40-48BE-87EB-2B6924C8680D}" type="pres">
      <dgm:prSet presAssocID="{D1AE4E00-E3AD-4A1B-9D87-76CDC9543CF3}" presName="Name64" presStyleLbl="parChTrans1D3" presStyleIdx="0" presStyleCnt="9"/>
      <dgm:spPr/>
    </dgm:pt>
    <dgm:pt modelId="{A5D96EB2-7DA0-4EAE-8271-1CF16BE410AF}" type="pres">
      <dgm:prSet presAssocID="{C1E72EB0-A0BC-48C8-871A-B8C89D342714}" presName="hierRoot2" presStyleCnt="0">
        <dgm:presLayoutVars>
          <dgm:hierBranch val="init"/>
        </dgm:presLayoutVars>
      </dgm:prSet>
      <dgm:spPr/>
    </dgm:pt>
    <dgm:pt modelId="{3C22604B-658D-4294-8854-1C7C60FC30B9}" type="pres">
      <dgm:prSet presAssocID="{C1E72EB0-A0BC-48C8-871A-B8C89D342714}" presName="rootComposite" presStyleCnt="0"/>
      <dgm:spPr/>
    </dgm:pt>
    <dgm:pt modelId="{C43A0E96-F364-4501-97ED-FBB28598628B}" type="pres">
      <dgm:prSet presAssocID="{C1E72EB0-A0BC-48C8-871A-B8C89D342714}" presName="rootText" presStyleLbl="node3" presStyleIdx="0" presStyleCnt="9">
        <dgm:presLayoutVars>
          <dgm:chPref val="3"/>
        </dgm:presLayoutVars>
      </dgm:prSet>
      <dgm:spPr/>
    </dgm:pt>
    <dgm:pt modelId="{5D14BD72-36A8-41F3-ACC4-848FE5AA830E}" type="pres">
      <dgm:prSet presAssocID="{C1E72EB0-A0BC-48C8-871A-B8C89D342714}" presName="rootConnector" presStyleLbl="node3" presStyleIdx="0" presStyleCnt="9"/>
      <dgm:spPr/>
    </dgm:pt>
    <dgm:pt modelId="{6ABA6097-23F4-4590-A595-7870BAF195D4}" type="pres">
      <dgm:prSet presAssocID="{C1E72EB0-A0BC-48C8-871A-B8C89D342714}" presName="hierChild4" presStyleCnt="0"/>
      <dgm:spPr/>
    </dgm:pt>
    <dgm:pt modelId="{DEE3E53C-189D-4400-B999-9B1666534A5D}" type="pres">
      <dgm:prSet presAssocID="{C1E72EB0-A0BC-48C8-871A-B8C89D342714}" presName="hierChild5" presStyleCnt="0"/>
      <dgm:spPr/>
    </dgm:pt>
    <dgm:pt modelId="{54B3C7B3-1C63-457D-A774-30507E320D5F}" type="pres">
      <dgm:prSet presAssocID="{5E7ED531-F555-4AD1-8908-93E3F537626B}" presName="Name64" presStyleLbl="parChTrans1D3" presStyleIdx="1" presStyleCnt="9"/>
      <dgm:spPr/>
    </dgm:pt>
    <dgm:pt modelId="{71BBD8BD-1915-4784-A94B-AF48C8AF6D8D}" type="pres">
      <dgm:prSet presAssocID="{D21E65DE-0BC2-4716-812D-C8ABC6B8AC70}" presName="hierRoot2" presStyleCnt="0">
        <dgm:presLayoutVars>
          <dgm:hierBranch val="init"/>
        </dgm:presLayoutVars>
      </dgm:prSet>
      <dgm:spPr/>
    </dgm:pt>
    <dgm:pt modelId="{A65EBD60-B434-4E3F-903B-65632578AE42}" type="pres">
      <dgm:prSet presAssocID="{D21E65DE-0BC2-4716-812D-C8ABC6B8AC70}" presName="rootComposite" presStyleCnt="0"/>
      <dgm:spPr/>
    </dgm:pt>
    <dgm:pt modelId="{4C2C7538-B7DB-441C-ADF8-9A1AE055239D}" type="pres">
      <dgm:prSet presAssocID="{D21E65DE-0BC2-4716-812D-C8ABC6B8AC70}" presName="rootText" presStyleLbl="node3" presStyleIdx="1" presStyleCnt="9">
        <dgm:presLayoutVars>
          <dgm:chPref val="3"/>
        </dgm:presLayoutVars>
      </dgm:prSet>
      <dgm:spPr/>
    </dgm:pt>
    <dgm:pt modelId="{F5DBECAB-A9E8-47C4-916E-82968D44B853}" type="pres">
      <dgm:prSet presAssocID="{D21E65DE-0BC2-4716-812D-C8ABC6B8AC70}" presName="rootConnector" presStyleLbl="node3" presStyleIdx="1" presStyleCnt="9"/>
      <dgm:spPr/>
    </dgm:pt>
    <dgm:pt modelId="{EFD4365D-B9DE-4AD9-903A-7DD064EB43CD}" type="pres">
      <dgm:prSet presAssocID="{D21E65DE-0BC2-4716-812D-C8ABC6B8AC70}" presName="hierChild4" presStyleCnt="0"/>
      <dgm:spPr/>
    </dgm:pt>
    <dgm:pt modelId="{697FEB84-7EF4-4BBF-9AF6-1B77B46AC461}" type="pres">
      <dgm:prSet presAssocID="{D21E65DE-0BC2-4716-812D-C8ABC6B8AC70}" presName="hierChild5" presStyleCnt="0"/>
      <dgm:spPr/>
    </dgm:pt>
    <dgm:pt modelId="{A698BBA2-6BFD-49BC-8E14-64944E03EE16}" type="pres">
      <dgm:prSet presAssocID="{A48BDF30-0B31-44A3-898F-1FED196E2BC6}" presName="hierChild5" presStyleCnt="0"/>
      <dgm:spPr/>
    </dgm:pt>
    <dgm:pt modelId="{493E2F10-5A76-4F0F-B48B-7B4D2F10B02D}" type="pres">
      <dgm:prSet presAssocID="{7450A3AE-F6A0-474F-A8B7-FBF5DF5CC621}" presName="Name64" presStyleLbl="parChTrans1D2" presStyleIdx="2" presStyleCnt="5"/>
      <dgm:spPr/>
    </dgm:pt>
    <dgm:pt modelId="{FCE3B46B-3AF9-4C36-B663-11BBCAD7603F}" type="pres">
      <dgm:prSet presAssocID="{E239C587-0191-414B-94A9-B80DEA4F56BC}" presName="hierRoot2" presStyleCnt="0">
        <dgm:presLayoutVars>
          <dgm:hierBranch val="init"/>
        </dgm:presLayoutVars>
      </dgm:prSet>
      <dgm:spPr/>
    </dgm:pt>
    <dgm:pt modelId="{576BD706-1CEE-4022-AAE0-39469FC4FC6D}" type="pres">
      <dgm:prSet presAssocID="{E239C587-0191-414B-94A9-B80DEA4F56BC}" presName="rootComposite" presStyleCnt="0"/>
      <dgm:spPr/>
    </dgm:pt>
    <dgm:pt modelId="{7B071F0B-D6D0-453D-A8E1-64A9DA320F03}" type="pres">
      <dgm:prSet presAssocID="{E239C587-0191-414B-94A9-B80DEA4F56BC}" presName="rootText" presStyleLbl="node2" presStyleIdx="2" presStyleCnt="5">
        <dgm:presLayoutVars>
          <dgm:chPref val="3"/>
        </dgm:presLayoutVars>
      </dgm:prSet>
      <dgm:spPr/>
    </dgm:pt>
    <dgm:pt modelId="{5658791E-7D2A-4A66-B934-7E6D60AE022E}" type="pres">
      <dgm:prSet presAssocID="{E239C587-0191-414B-94A9-B80DEA4F56BC}" presName="rootConnector" presStyleLbl="node2" presStyleIdx="2" presStyleCnt="5"/>
      <dgm:spPr/>
    </dgm:pt>
    <dgm:pt modelId="{2FAD586D-919C-48AB-B16E-AC879586B5F9}" type="pres">
      <dgm:prSet presAssocID="{E239C587-0191-414B-94A9-B80DEA4F56BC}" presName="hierChild4" presStyleCnt="0"/>
      <dgm:spPr/>
    </dgm:pt>
    <dgm:pt modelId="{9D283BA6-4A14-4040-BCC2-247E853413D1}" type="pres">
      <dgm:prSet presAssocID="{59E0E746-037C-4684-AE5F-1E57409968C7}" presName="Name64" presStyleLbl="parChTrans1D3" presStyleIdx="2" presStyleCnt="9"/>
      <dgm:spPr/>
    </dgm:pt>
    <dgm:pt modelId="{FA1D81C6-0F83-4D3A-86A9-AC35EA553411}" type="pres">
      <dgm:prSet presAssocID="{FE3A30EE-C524-4479-B943-68E512A4FFB3}" presName="hierRoot2" presStyleCnt="0">
        <dgm:presLayoutVars>
          <dgm:hierBranch val="init"/>
        </dgm:presLayoutVars>
      </dgm:prSet>
      <dgm:spPr/>
    </dgm:pt>
    <dgm:pt modelId="{6D0FA765-1BF0-4FFA-9D8F-27D1EF79C01C}" type="pres">
      <dgm:prSet presAssocID="{FE3A30EE-C524-4479-B943-68E512A4FFB3}" presName="rootComposite" presStyleCnt="0"/>
      <dgm:spPr/>
    </dgm:pt>
    <dgm:pt modelId="{C4FF2A07-F7D6-4586-8779-B5141EA1EE6C}" type="pres">
      <dgm:prSet presAssocID="{FE3A30EE-C524-4479-B943-68E512A4FFB3}" presName="rootText" presStyleLbl="node3" presStyleIdx="2" presStyleCnt="9">
        <dgm:presLayoutVars>
          <dgm:chPref val="3"/>
        </dgm:presLayoutVars>
      </dgm:prSet>
      <dgm:spPr/>
    </dgm:pt>
    <dgm:pt modelId="{4EC5CEF1-7373-44BA-8629-B108ED06B3E7}" type="pres">
      <dgm:prSet presAssocID="{FE3A30EE-C524-4479-B943-68E512A4FFB3}" presName="rootConnector" presStyleLbl="node3" presStyleIdx="2" presStyleCnt="9"/>
      <dgm:spPr/>
    </dgm:pt>
    <dgm:pt modelId="{BD9E1A53-542A-4456-9771-684559FFE721}" type="pres">
      <dgm:prSet presAssocID="{FE3A30EE-C524-4479-B943-68E512A4FFB3}" presName="hierChild4" presStyleCnt="0"/>
      <dgm:spPr/>
    </dgm:pt>
    <dgm:pt modelId="{BCD0BD3D-2A9C-49E6-91B0-DA84A107EBAA}" type="pres">
      <dgm:prSet presAssocID="{B7B43362-B8D0-47F1-A996-06F98A556285}" presName="Name64" presStyleLbl="parChTrans1D4" presStyleIdx="0" presStyleCnt="2"/>
      <dgm:spPr/>
    </dgm:pt>
    <dgm:pt modelId="{3C9FC231-3180-4783-92B9-6B0F980373A5}" type="pres">
      <dgm:prSet presAssocID="{7F6E1AA4-55C0-4E44-9862-0676C2DF7A5C}" presName="hierRoot2" presStyleCnt="0">
        <dgm:presLayoutVars>
          <dgm:hierBranch val="init"/>
        </dgm:presLayoutVars>
      </dgm:prSet>
      <dgm:spPr/>
    </dgm:pt>
    <dgm:pt modelId="{D1B17B49-8FE0-45E9-A595-316A203B696F}" type="pres">
      <dgm:prSet presAssocID="{7F6E1AA4-55C0-4E44-9862-0676C2DF7A5C}" presName="rootComposite" presStyleCnt="0"/>
      <dgm:spPr/>
    </dgm:pt>
    <dgm:pt modelId="{2554E52B-EE39-418E-B583-209F93F9676E}" type="pres">
      <dgm:prSet presAssocID="{7F6E1AA4-55C0-4E44-9862-0676C2DF7A5C}" presName="rootText" presStyleLbl="node4" presStyleIdx="0" presStyleCnt="2">
        <dgm:presLayoutVars>
          <dgm:chPref val="3"/>
        </dgm:presLayoutVars>
      </dgm:prSet>
      <dgm:spPr/>
    </dgm:pt>
    <dgm:pt modelId="{9EB38D18-26F8-49E4-97C3-4683FA0783BD}" type="pres">
      <dgm:prSet presAssocID="{7F6E1AA4-55C0-4E44-9862-0676C2DF7A5C}" presName="rootConnector" presStyleLbl="node4" presStyleIdx="0" presStyleCnt="2"/>
      <dgm:spPr/>
    </dgm:pt>
    <dgm:pt modelId="{AE455007-16E8-4937-BD1C-EFED113A4C47}" type="pres">
      <dgm:prSet presAssocID="{7F6E1AA4-55C0-4E44-9862-0676C2DF7A5C}" presName="hierChild4" presStyleCnt="0"/>
      <dgm:spPr/>
    </dgm:pt>
    <dgm:pt modelId="{87F49C50-D2C0-4A33-BB80-165EF62542AB}" type="pres">
      <dgm:prSet presAssocID="{7F6E1AA4-55C0-4E44-9862-0676C2DF7A5C}" presName="hierChild5" presStyleCnt="0"/>
      <dgm:spPr/>
    </dgm:pt>
    <dgm:pt modelId="{A3F84607-5822-4344-9471-B4ED36E1AACE}" type="pres">
      <dgm:prSet presAssocID="{FE3A30EE-C524-4479-B943-68E512A4FFB3}" presName="hierChild5" presStyleCnt="0"/>
      <dgm:spPr/>
    </dgm:pt>
    <dgm:pt modelId="{655D7006-1CA0-4B68-A176-14D6EDC863C7}" type="pres">
      <dgm:prSet presAssocID="{C88774EF-66EA-4DC5-BA23-CC81A76BF1CA}" presName="Name64" presStyleLbl="parChTrans1D3" presStyleIdx="3" presStyleCnt="9"/>
      <dgm:spPr/>
    </dgm:pt>
    <dgm:pt modelId="{CC81B51A-89DF-494F-B88F-A7D07ADB4B6D}" type="pres">
      <dgm:prSet presAssocID="{BFC7DF0D-7533-492B-9AEB-136C0AEFB3CD}" presName="hierRoot2" presStyleCnt="0">
        <dgm:presLayoutVars>
          <dgm:hierBranch val="init"/>
        </dgm:presLayoutVars>
      </dgm:prSet>
      <dgm:spPr/>
    </dgm:pt>
    <dgm:pt modelId="{2981C249-F147-4FE5-BCB9-B38B47DFE1DF}" type="pres">
      <dgm:prSet presAssocID="{BFC7DF0D-7533-492B-9AEB-136C0AEFB3CD}" presName="rootComposite" presStyleCnt="0"/>
      <dgm:spPr/>
    </dgm:pt>
    <dgm:pt modelId="{DB18019D-6D8B-43C1-A52F-D5700BBFA86A}" type="pres">
      <dgm:prSet presAssocID="{BFC7DF0D-7533-492B-9AEB-136C0AEFB3CD}" presName="rootText" presStyleLbl="node3" presStyleIdx="3" presStyleCnt="9">
        <dgm:presLayoutVars>
          <dgm:chPref val="3"/>
        </dgm:presLayoutVars>
      </dgm:prSet>
      <dgm:spPr/>
    </dgm:pt>
    <dgm:pt modelId="{DA0E2D65-C17C-42A0-89CB-2B88C0DE6EA1}" type="pres">
      <dgm:prSet presAssocID="{BFC7DF0D-7533-492B-9AEB-136C0AEFB3CD}" presName="rootConnector" presStyleLbl="node3" presStyleIdx="3" presStyleCnt="9"/>
      <dgm:spPr/>
    </dgm:pt>
    <dgm:pt modelId="{645166F8-3236-42EC-928D-0843689058A3}" type="pres">
      <dgm:prSet presAssocID="{BFC7DF0D-7533-492B-9AEB-136C0AEFB3CD}" presName="hierChild4" presStyleCnt="0"/>
      <dgm:spPr/>
    </dgm:pt>
    <dgm:pt modelId="{8CAFCDF4-9C5D-45F2-B72C-4AF10AB671BD}" type="pres">
      <dgm:prSet presAssocID="{BFC7DF0D-7533-492B-9AEB-136C0AEFB3CD}" presName="hierChild5" presStyleCnt="0"/>
      <dgm:spPr/>
    </dgm:pt>
    <dgm:pt modelId="{F2C602E5-A655-49C1-8385-3A4DAEB217FE}" type="pres">
      <dgm:prSet presAssocID="{5DDA978B-CE0D-46C3-A7DB-16FC6D98B1DD}" presName="Name64" presStyleLbl="parChTrans1D3" presStyleIdx="4" presStyleCnt="9"/>
      <dgm:spPr/>
    </dgm:pt>
    <dgm:pt modelId="{31CE56E0-C75F-43E2-8F85-D17D1D6CF6C6}" type="pres">
      <dgm:prSet presAssocID="{EACC2005-04E9-493B-AE80-746EA925C829}" presName="hierRoot2" presStyleCnt="0">
        <dgm:presLayoutVars>
          <dgm:hierBranch val="init"/>
        </dgm:presLayoutVars>
      </dgm:prSet>
      <dgm:spPr/>
    </dgm:pt>
    <dgm:pt modelId="{73C034DE-0AE1-402C-A1F5-27AF6306F5C2}" type="pres">
      <dgm:prSet presAssocID="{EACC2005-04E9-493B-AE80-746EA925C829}" presName="rootComposite" presStyleCnt="0"/>
      <dgm:spPr/>
    </dgm:pt>
    <dgm:pt modelId="{A8D1524B-71D1-45F2-8FD8-63606F975D81}" type="pres">
      <dgm:prSet presAssocID="{EACC2005-04E9-493B-AE80-746EA925C829}" presName="rootText" presStyleLbl="node3" presStyleIdx="4" presStyleCnt="9">
        <dgm:presLayoutVars>
          <dgm:chPref val="3"/>
        </dgm:presLayoutVars>
      </dgm:prSet>
      <dgm:spPr/>
    </dgm:pt>
    <dgm:pt modelId="{ADAE059F-95B8-48EA-8399-5482A908E96B}" type="pres">
      <dgm:prSet presAssocID="{EACC2005-04E9-493B-AE80-746EA925C829}" presName="rootConnector" presStyleLbl="node3" presStyleIdx="4" presStyleCnt="9"/>
      <dgm:spPr/>
    </dgm:pt>
    <dgm:pt modelId="{061D95AE-DF79-4697-A221-7175E5CA585C}" type="pres">
      <dgm:prSet presAssocID="{EACC2005-04E9-493B-AE80-746EA925C829}" presName="hierChild4" presStyleCnt="0"/>
      <dgm:spPr/>
    </dgm:pt>
    <dgm:pt modelId="{C236B2A2-9144-4195-BD98-08E9D2F3D265}" type="pres">
      <dgm:prSet presAssocID="{641883C1-83D3-49C4-BF88-DA202EACA8F7}" presName="Name64" presStyleLbl="parChTrans1D4" presStyleIdx="1" presStyleCnt="2"/>
      <dgm:spPr/>
    </dgm:pt>
    <dgm:pt modelId="{871E472D-4F8F-46C6-A797-B744BD8A9058}" type="pres">
      <dgm:prSet presAssocID="{027A3900-6A32-4939-9F92-6BC2CA50991A}" presName="hierRoot2" presStyleCnt="0">
        <dgm:presLayoutVars>
          <dgm:hierBranch val="init"/>
        </dgm:presLayoutVars>
      </dgm:prSet>
      <dgm:spPr/>
    </dgm:pt>
    <dgm:pt modelId="{290F7865-7157-4568-9D1A-040AD3F43E8D}" type="pres">
      <dgm:prSet presAssocID="{027A3900-6A32-4939-9F92-6BC2CA50991A}" presName="rootComposite" presStyleCnt="0"/>
      <dgm:spPr/>
    </dgm:pt>
    <dgm:pt modelId="{3F0D4593-E2F8-419E-B13F-A8AE340CB0D4}" type="pres">
      <dgm:prSet presAssocID="{027A3900-6A32-4939-9F92-6BC2CA50991A}" presName="rootText" presStyleLbl="node4" presStyleIdx="1" presStyleCnt="2">
        <dgm:presLayoutVars>
          <dgm:chPref val="3"/>
        </dgm:presLayoutVars>
      </dgm:prSet>
      <dgm:spPr/>
    </dgm:pt>
    <dgm:pt modelId="{CDB33952-54A0-4BDB-AACC-0FB098348FC6}" type="pres">
      <dgm:prSet presAssocID="{027A3900-6A32-4939-9F92-6BC2CA50991A}" presName="rootConnector" presStyleLbl="node4" presStyleIdx="1" presStyleCnt="2"/>
      <dgm:spPr/>
    </dgm:pt>
    <dgm:pt modelId="{F11C76D4-EC44-445A-92AC-C64F9623A173}" type="pres">
      <dgm:prSet presAssocID="{027A3900-6A32-4939-9F92-6BC2CA50991A}" presName="hierChild4" presStyleCnt="0"/>
      <dgm:spPr/>
    </dgm:pt>
    <dgm:pt modelId="{225F6E6F-060C-4278-B78C-BA15D621539B}" type="pres">
      <dgm:prSet presAssocID="{027A3900-6A32-4939-9F92-6BC2CA50991A}" presName="hierChild5" presStyleCnt="0"/>
      <dgm:spPr/>
    </dgm:pt>
    <dgm:pt modelId="{A281FB7E-E800-45AB-9F09-4C0B7062EBF7}" type="pres">
      <dgm:prSet presAssocID="{EACC2005-04E9-493B-AE80-746EA925C829}" presName="hierChild5" presStyleCnt="0"/>
      <dgm:spPr/>
    </dgm:pt>
    <dgm:pt modelId="{6B416C13-2647-4CB4-B06C-D3FE7BF381B1}" type="pres">
      <dgm:prSet presAssocID="{E239C587-0191-414B-94A9-B80DEA4F56BC}" presName="hierChild5" presStyleCnt="0"/>
      <dgm:spPr/>
    </dgm:pt>
    <dgm:pt modelId="{479233A3-D6ED-41A9-954E-F87F3190EABE}" type="pres">
      <dgm:prSet presAssocID="{2661429E-575F-473B-A7F4-74F5E3F0B94B}" presName="Name64" presStyleLbl="parChTrans1D2" presStyleIdx="3" presStyleCnt="5"/>
      <dgm:spPr/>
    </dgm:pt>
    <dgm:pt modelId="{EF8E73A6-D8F5-4A35-87A1-4E220F643510}" type="pres">
      <dgm:prSet presAssocID="{7A176AB4-6BA6-4B3D-AD30-A743A9BFBE25}" presName="hierRoot2" presStyleCnt="0">
        <dgm:presLayoutVars>
          <dgm:hierBranch val="init"/>
        </dgm:presLayoutVars>
      </dgm:prSet>
      <dgm:spPr/>
    </dgm:pt>
    <dgm:pt modelId="{2DC0DFD0-EF0C-4B6F-8570-6815FDD516F6}" type="pres">
      <dgm:prSet presAssocID="{7A176AB4-6BA6-4B3D-AD30-A743A9BFBE25}" presName="rootComposite" presStyleCnt="0"/>
      <dgm:spPr/>
    </dgm:pt>
    <dgm:pt modelId="{F33A3C3A-11BE-4385-899B-F5F498FEF4D5}" type="pres">
      <dgm:prSet presAssocID="{7A176AB4-6BA6-4B3D-AD30-A743A9BFBE25}" presName="rootText" presStyleLbl="node2" presStyleIdx="3" presStyleCnt="5">
        <dgm:presLayoutVars>
          <dgm:chPref val="3"/>
        </dgm:presLayoutVars>
      </dgm:prSet>
      <dgm:spPr/>
    </dgm:pt>
    <dgm:pt modelId="{0FA9D4DF-19FC-4097-BF1E-A7E7896B1C04}" type="pres">
      <dgm:prSet presAssocID="{7A176AB4-6BA6-4B3D-AD30-A743A9BFBE25}" presName="rootConnector" presStyleLbl="node2" presStyleIdx="3" presStyleCnt="5"/>
      <dgm:spPr/>
    </dgm:pt>
    <dgm:pt modelId="{D86C9403-5D88-484A-9719-F53A0EE07BFE}" type="pres">
      <dgm:prSet presAssocID="{7A176AB4-6BA6-4B3D-AD30-A743A9BFBE25}" presName="hierChild4" presStyleCnt="0"/>
      <dgm:spPr/>
    </dgm:pt>
    <dgm:pt modelId="{1C2AF110-6B3B-4007-8191-7CBD5CD6446E}" type="pres">
      <dgm:prSet presAssocID="{50E51F46-690E-4BD4-A16A-7C4616038599}" presName="Name64" presStyleLbl="parChTrans1D3" presStyleIdx="5" presStyleCnt="9"/>
      <dgm:spPr/>
    </dgm:pt>
    <dgm:pt modelId="{660B3B04-621A-4762-92CB-A04A91026225}" type="pres">
      <dgm:prSet presAssocID="{8F5FB608-F07A-4C56-A06D-3AA51811FB9D}" presName="hierRoot2" presStyleCnt="0">
        <dgm:presLayoutVars>
          <dgm:hierBranch val="init"/>
        </dgm:presLayoutVars>
      </dgm:prSet>
      <dgm:spPr/>
    </dgm:pt>
    <dgm:pt modelId="{4B75D1CF-F7C8-4481-B4FE-F8D646E08836}" type="pres">
      <dgm:prSet presAssocID="{8F5FB608-F07A-4C56-A06D-3AA51811FB9D}" presName="rootComposite" presStyleCnt="0"/>
      <dgm:spPr/>
    </dgm:pt>
    <dgm:pt modelId="{F3ACE257-9D40-4389-9235-EED1F9F3FEBE}" type="pres">
      <dgm:prSet presAssocID="{8F5FB608-F07A-4C56-A06D-3AA51811FB9D}" presName="rootText" presStyleLbl="node3" presStyleIdx="5" presStyleCnt="9">
        <dgm:presLayoutVars>
          <dgm:chPref val="3"/>
        </dgm:presLayoutVars>
      </dgm:prSet>
      <dgm:spPr/>
    </dgm:pt>
    <dgm:pt modelId="{9EE9C448-B820-4D5A-A5C1-B28453429D9E}" type="pres">
      <dgm:prSet presAssocID="{8F5FB608-F07A-4C56-A06D-3AA51811FB9D}" presName="rootConnector" presStyleLbl="node3" presStyleIdx="5" presStyleCnt="9"/>
      <dgm:spPr/>
    </dgm:pt>
    <dgm:pt modelId="{299CB690-5567-4F79-979B-E4FC6EE308E6}" type="pres">
      <dgm:prSet presAssocID="{8F5FB608-F07A-4C56-A06D-3AA51811FB9D}" presName="hierChild4" presStyleCnt="0"/>
      <dgm:spPr/>
    </dgm:pt>
    <dgm:pt modelId="{F278BEAD-568F-4A0A-90D8-2D7A2B8DC55E}" type="pres">
      <dgm:prSet presAssocID="{8F5FB608-F07A-4C56-A06D-3AA51811FB9D}" presName="hierChild5" presStyleCnt="0"/>
      <dgm:spPr/>
    </dgm:pt>
    <dgm:pt modelId="{1C61456A-FDCC-4727-9C42-CD5087265DC0}" type="pres">
      <dgm:prSet presAssocID="{38AD3AEF-F2D4-48D6-8682-06E66633CF27}" presName="Name64" presStyleLbl="parChTrans1D3" presStyleIdx="6" presStyleCnt="9"/>
      <dgm:spPr/>
    </dgm:pt>
    <dgm:pt modelId="{76FC021E-D4B5-4D02-B84F-12FED530D924}" type="pres">
      <dgm:prSet presAssocID="{46BC71A9-2E33-49E9-AB3A-380B96BE3441}" presName="hierRoot2" presStyleCnt="0">
        <dgm:presLayoutVars>
          <dgm:hierBranch val="init"/>
        </dgm:presLayoutVars>
      </dgm:prSet>
      <dgm:spPr/>
    </dgm:pt>
    <dgm:pt modelId="{2646735B-2371-4F26-A01D-CE5805574D32}" type="pres">
      <dgm:prSet presAssocID="{46BC71A9-2E33-49E9-AB3A-380B96BE3441}" presName="rootComposite" presStyleCnt="0"/>
      <dgm:spPr/>
    </dgm:pt>
    <dgm:pt modelId="{FFFAEAE2-4AC8-467E-A469-A5CA69475565}" type="pres">
      <dgm:prSet presAssocID="{46BC71A9-2E33-49E9-AB3A-380B96BE3441}" presName="rootText" presStyleLbl="node3" presStyleIdx="6" presStyleCnt="9">
        <dgm:presLayoutVars>
          <dgm:chPref val="3"/>
        </dgm:presLayoutVars>
      </dgm:prSet>
      <dgm:spPr/>
    </dgm:pt>
    <dgm:pt modelId="{B88E2CD6-F3EF-46AF-9D4E-EB03956C1D80}" type="pres">
      <dgm:prSet presAssocID="{46BC71A9-2E33-49E9-AB3A-380B96BE3441}" presName="rootConnector" presStyleLbl="node3" presStyleIdx="6" presStyleCnt="9"/>
      <dgm:spPr/>
    </dgm:pt>
    <dgm:pt modelId="{8AD9A281-A300-42F1-A837-B5744684421E}" type="pres">
      <dgm:prSet presAssocID="{46BC71A9-2E33-49E9-AB3A-380B96BE3441}" presName="hierChild4" presStyleCnt="0"/>
      <dgm:spPr/>
    </dgm:pt>
    <dgm:pt modelId="{68DFEBCD-16AB-4081-8B30-08DBCF47C520}" type="pres">
      <dgm:prSet presAssocID="{46BC71A9-2E33-49E9-AB3A-380B96BE3441}" presName="hierChild5" presStyleCnt="0"/>
      <dgm:spPr/>
    </dgm:pt>
    <dgm:pt modelId="{B71774B6-6AF5-46F8-A9AB-7426CA5254B0}" type="pres">
      <dgm:prSet presAssocID="{62CA9380-CE18-447B-BA74-86FD1F0762F2}" presName="Name64" presStyleLbl="parChTrans1D3" presStyleIdx="7" presStyleCnt="9"/>
      <dgm:spPr/>
    </dgm:pt>
    <dgm:pt modelId="{49075943-13B1-4D7D-8FEA-D1D70144990E}" type="pres">
      <dgm:prSet presAssocID="{AA4C45F2-7D65-4C2B-B065-DA3513D33B8B}" presName="hierRoot2" presStyleCnt="0">
        <dgm:presLayoutVars>
          <dgm:hierBranch val="init"/>
        </dgm:presLayoutVars>
      </dgm:prSet>
      <dgm:spPr/>
    </dgm:pt>
    <dgm:pt modelId="{160E2728-C1C7-4A61-8E04-6E14DB401D06}" type="pres">
      <dgm:prSet presAssocID="{AA4C45F2-7D65-4C2B-B065-DA3513D33B8B}" presName="rootComposite" presStyleCnt="0"/>
      <dgm:spPr/>
    </dgm:pt>
    <dgm:pt modelId="{A0539BE8-23FB-483A-89EE-E7A3C9BF4195}" type="pres">
      <dgm:prSet presAssocID="{AA4C45F2-7D65-4C2B-B065-DA3513D33B8B}" presName="rootText" presStyleLbl="node3" presStyleIdx="7" presStyleCnt="9">
        <dgm:presLayoutVars>
          <dgm:chPref val="3"/>
        </dgm:presLayoutVars>
      </dgm:prSet>
      <dgm:spPr/>
    </dgm:pt>
    <dgm:pt modelId="{C2AF0A02-D478-4AD6-9E82-5A5AD1824323}" type="pres">
      <dgm:prSet presAssocID="{AA4C45F2-7D65-4C2B-B065-DA3513D33B8B}" presName="rootConnector" presStyleLbl="node3" presStyleIdx="7" presStyleCnt="9"/>
      <dgm:spPr/>
    </dgm:pt>
    <dgm:pt modelId="{83843E7B-1B3B-4AFC-A08B-72BEE71BDEAC}" type="pres">
      <dgm:prSet presAssocID="{AA4C45F2-7D65-4C2B-B065-DA3513D33B8B}" presName="hierChild4" presStyleCnt="0"/>
      <dgm:spPr/>
    </dgm:pt>
    <dgm:pt modelId="{CA5E1D70-26E9-433F-A693-06ED829E4B80}" type="pres">
      <dgm:prSet presAssocID="{AA4C45F2-7D65-4C2B-B065-DA3513D33B8B}" presName="hierChild5" presStyleCnt="0"/>
      <dgm:spPr/>
    </dgm:pt>
    <dgm:pt modelId="{83CAD2A4-4DEF-4514-A284-08591354B7B1}" type="pres">
      <dgm:prSet presAssocID="{7A176AB4-6BA6-4B3D-AD30-A743A9BFBE25}" presName="hierChild5" presStyleCnt="0"/>
      <dgm:spPr/>
    </dgm:pt>
    <dgm:pt modelId="{D1D3B88C-9853-4A48-8AF9-78F2753E1EB0}" type="pres">
      <dgm:prSet presAssocID="{B7141445-1B57-4CD7-A8D6-20D5D20AF4BC}" presName="Name64" presStyleLbl="parChTrans1D2" presStyleIdx="4" presStyleCnt="5"/>
      <dgm:spPr/>
    </dgm:pt>
    <dgm:pt modelId="{A9FDF0D8-10FA-48CB-AD14-CBBE45779B29}" type="pres">
      <dgm:prSet presAssocID="{14CFF894-93FE-4050-8AD5-9180314645C9}" presName="hierRoot2" presStyleCnt="0">
        <dgm:presLayoutVars>
          <dgm:hierBranch val="init"/>
        </dgm:presLayoutVars>
      </dgm:prSet>
      <dgm:spPr/>
    </dgm:pt>
    <dgm:pt modelId="{C2D63B42-DC2C-47A1-A5BF-5A46415DD8EA}" type="pres">
      <dgm:prSet presAssocID="{14CFF894-93FE-4050-8AD5-9180314645C9}" presName="rootComposite" presStyleCnt="0"/>
      <dgm:spPr/>
    </dgm:pt>
    <dgm:pt modelId="{E9B99149-C3A5-411C-903F-8AE75B0BC5C1}" type="pres">
      <dgm:prSet presAssocID="{14CFF894-93FE-4050-8AD5-9180314645C9}" presName="rootText" presStyleLbl="node2" presStyleIdx="4" presStyleCnt="5">
        <dgm:presLayoutVars>
          <dgm:chPref val="3"/>
        </dgm:presLayoutVars>
      </dgm:prSet>
      <dgm:spPr/>
    </dgm:pt>
    <dgm:pt modelId="{637B517C-3716-4887-A02B-E00E0D48272F}" type="pres">
      <dgm:prSet presAssocID="{14CFF894-93FE-4050-8AD5-9180314645C9}" presName="rootConnector" presStyleLbl="node2" presStyleIdx="4" presStyleCnt="5"/>
      <dgm:spPr/>
    </dgm:pt>
    <dgm:pt modelId="{CB881645-761D-4A15-B93C-70C7AB6B7A8C}" type="pres">
      <dgm:prSet presAssocID="{14CFF894-93FE-4050-8AD5-9180314645C9}" presName="hierChild4" presStyleCnt="0"/>
      <dgm:spPr/>
    </dgm:pt>
    <dgm:pt modelId="{69FACDAD-E6BB-4C36-A1FB-B127F9A8A24D}" type="pres">
      <dgm:prSet presAssocID="{9A5041CA-155E-4C62-BAFC-B0C665EE58CC}" presName="Name64" presStyleLbl="parChTrans1D3" presStyleIdx="8" presStyleCnt="9"/>
      <dgm:spPr/>
    </dgm:pt>
    <dgm:pt modelId="{83C54CC4-90F4-4143-BCFA-71F26A856AAD}" type="pres">
      <dgm:prSet presAssocID="{24621B3F-A1AE-4157-9515-8329A3EC5B25}" presName="hierRoot2" presStyleCnt="0">
        <dgm:presLayoutVars>
          <dgm:hierBranch val="init"/>
        </dgm:presLayoutVars>
      </dgm:prSet>
      <dgm:spPr/>
    </dgm:pt>
    <dgm:pt modelId="{53DB4332-2454-4763-A80F-A90ECA3E9DE8}" type="pres">
      <dgm:prSet presAssocID="{24621B3F-A1AE-4157-9515-8329A3EC5B25}" presName="rootComposite" presStyleCnt="0"/>
      <dgm:spPr/>
    </dgm:pt>
    <dgm:pt modelId="{8B715317-B92C-4CB8-9B0C-CC2F2FB84E20}" type="pres">
      <dgm:prSet presAssocID="{24621B3F-A1AE-4157-9515-8329A3EC5B25}" presName="rootText" presStyleLbl="node3" presStyleIdx="8" presStyleCnt="9">
        <dgm:presLayoutVars>
          <dgm:chPref val="3"/>
        </dgm:presLayoutVars>
      </dgm:prSet>
      <dgm:spPr/>
    </dgm:pt>
    <dgm:pt modelId="{C716A02E-BA49-47BC-BD0C-A6B7AE9BB841}" type="pres">
      <dgm:prSet presAssocID="{24621B3F-A1AE-4157-9515-8329A3EC5B25}" presName="rootConnector" presStyleLbl="node3" presStyleIdx="8" presStyleCnt="9"/>
      <dgm:spPr/>
    </dgm:pt>
    <dgm:pt modelId="{19F17E2C-520F-4176-A1D3-7D5BD1CD2BEC}" type="pres">
      <dgm:prSet presAssocID="{24621B3F-A1AE-4157-9515-8329A3EC5B25}" presName="hierChild4" presStyleCnt="0"/>
      <dgm:spPr/>
    </dgm:pt>
    <dgm:pt modelId="{D42D6E33-40D9-4C81-BB1E-20838843ABB9}" type="pres">
      <dgm:prSet presAssocID="{24621B3F-A1AE-4157-9515-8329A3EC5B25}" presName="hierChild5" presStyleCnt="0"/>
      <dgm:spPr/>
    </dgm:pt>
    <dgm:pt modelId="{38A06755-5C6C-4860-B568-11752E88DC3B}" type="pres">
      <dgm:prSet presAssocID="{14CFF894-93FE-4050-8AD5-9180314645C9}" presName="hierChild5" presStyleCnt="0"/>
      <dgm:spPr/>
    </dgm:pt>
    <dgm:pt modelId="{1A2803A2-91CE-4CAA-990F-EAA96540EF18}" type="pres">
      <dgm:prSet presAssocID="{98977434-D019-40F3-ACED-010FBEE9B79A}" presName="hierChild3" presStyleCnt="0"/>
      <dgm:spPr/>
    </dgm:pt>
  </dgm:ptLst>
  <dgm:cxnLst>
    <dgm:cxn modelId="{BC908001-20FF-4036-BF4C-11B5CA82AF60}" srcId="{FE3A30EE-C524-4479-B943-68E512A4FFB3}" destId="{7F6E1AA4-55C0-4E44-9862-0676C2DF7A5C}" srcOrd="0" destOrd="0" parTransId="{B7B43362-B8D0-47F1-A996-06F98A556285}" sibTransId="{7B1402F9-1A07-4B22-B0B8-A44974FDD3EE}"/>
    <dgm:cxn modelId="{8B202F02-F0C8-417C-A7DD-EDDEE3330776}" type="presOf" srcId="{14CFF894-93FE-4050-8AD5-9180314645C9}" destId="{637B517C-3716-4887-A02B-E00E0D48272F}" srcOrd="1" destOrd="0" presId="urn:microsoft.com/office/officeart/2009/3/layout/HorizontalOrganizationChart"/>
    <dgm:cxn modelId="{66AE600E-D23C-49A9-A9DE-7DBCFF23BC3E}" type="presOf" srcId="{8F5FB608-F07A-4C56-A06D-3AA51811FB9D}" destId="{9EE9C448-B820-4D5A-A5C1-B28453429D9E}" srcOrd="1" destOrd="0" presId="urn:microsoft.com/office/officeart/2009/3/layout/HorizontalOrganizationChart"/>
    <dgm:cxn modelId="{FE4B2C12-07C2-4383-975E-79FACFF8BDFD}" srcId="{7A176AB4-6BA6-4B3D-AD30-A743A9BFBE25}" destId="{AA4C45F2-7D65-4C2B-B065-DA3513D33B8B}" srcOrd="2" destOrd="0" parTransId="{62CA9380-CE18-447B-BA74-86FD1F0762F2}" sibTransId="{EA4EE3E8-7F1C-4E51-BCE2-FC51C8549641}"/>
    <dgm:cxn modelId="{71EEF412-9DD3-46A7-8150-FA86429BB3BB}" srcId="{F3F412F7-D541-4707-B2C1-F31C7B21B548}" destId="{98977434-D019-40F3-ACED-010FBEE9B79A}" srcOrd="0" destOrd="0" parTransId="{63878A5B-31D6-4700-853D-0107FCA600A6}" sibTransId="{E1746D78-0107-4569-A8A2-98FB371C6D05}"/>
    <dgm:cxn modelId="{DF306D13-5AE7-4ED6-9774-9E1228AAE73A}" type="presOf" srcId="{FE3A30EE-C524-4479-B943-68E512A4FFB3}" destId="{C4FF2A07-F7D6-4586-8779-B5141EA1EE6C}" srcOrd="0" destOrd="0" presId="urn:microsoft.com/office/officeart/2009/3/layout/HorizontalOrganizationChart"/>
    <dgm:cxn modelId="{27C83319-CC25-441D-983D-7746DAEFA50B}" type="presOf" srcId="{D21E65DE-0BC2-4716-812D-C8ABC6B8AC70}" destId="{4C2C7538-B7DB-441C-ADF8-9A1AE055239D}" srcOrd="0" destOrd="0" presId="urn:microsoft.com/office/officeart/2009/3/layout/HorizontalOrganizationChart"/>
    <dgm:cxn modelId="{1B8A5F1A-45CB-417D-BDD4-AE2EE57D507C}" type="presOf" srcId="{6486A61C-3055-4CB2-A417-A63A27FEF384}" destId="{C7DE2D2F-AA89-48D7-B781-AC362D6C333B}" srcOrd="0" destOrd="0" presId="urn:microsoft.com/office/officeart/2009/3/layout/HorizontalOrganizationChart"/>
    <dgm:cxn modelId="{DD918E20-E01A-43C5-B191-FF56D6F0B967}" type="presOf" srcId="{2661429E-575F-473B-A7F4-74F5E3F0B94B}" destId="{479233A3-D6ED-41A9-954E-F87F3190EABE}" srcOrd="0" destOrd="0" presId="urn:microsoft.com/office/officeart/2009/3/layout/HorizontalOrganizationChart"/>
    <dgm:cxn modelId="{F5A93F23-30EF-4E52-8205-9630C35B0909}" srcId="{EACC2005-04E9-493B-AE80-746EA925C829}" destId="{027A3900-6A32-4939-9F92-6BC2CA50991A}" srcOrd="0" destOrd="0" parTransId="{641883C1-83D3-49C4-BF88-DA202EACA8F7}" sibTransId="{43D0E103-9CD9-4BF8-BA58-54AE87318C0B}"/>
    <dgm:cxn modelId="{74459823-C018-4C36-8039-878D0305375E}" type="presOf" srcId="{A48BDF30-0B31-44A3-898F-1FED196E2BC6}" destId="{A4C9D6A6-87F8-431E-87A0-067895653B84}" srcOrd="1" destOrd="0" presId="urn:microsoft.com/office/officeart/2009/3/layout/HorizontalOrganizationChart"/>
    <dgm:cxn modelId="{989E272F-3D76-43FF-B94F-EB19161BC19F}" type="presOf" srcId="{46BC71A9-2E33-49E9-AB3A-380B96BE3441}" destId="{B88E2CD6-F3EF-46AF-9D4E-EB03956C1D80}" srcOrd="1" destOrd="0" presId="urn:microsoft.com/office/officeart/2009/3/layout/HorizontalOrganizationChart"/>
    <dgm:cxn modelId="{0B0F1F30-A084-4461-B789-9B6CE64B789D}" srcId="{98977434-D019-40F3-ACED-010FBEE9B79A}" destId="{E239C587-0191-414B-94A9-B80DEA4F56BC}" srcOrd="2" destOrd="0" parTransId="{7450A3AE-F6A0-474F-A8B7-FBF5DF5CC621}" sibTransId="{9F2F9018-B306-4C8B-8D60-23F45BACA7A9}"/>
    <dgm:cxn modelId="{4DF14030-C63B-49C2-875D-7F69B7E30D45}" type="presOf" srcId="{59E0E746-037C-4684-AE5F-1E57409968C7}" destId="{9D283BA6-4A14-4040-BCC2-247E853413D1}" srcOrd="0" destOrd="0" presId="urn:microsoft.com/office/officeart/2009/3/layout/HorizontalOrganizationChart"/>
    <dgm:cxn modelId="{671DBB39-C50D-4F7E-904A-AE5F35371488}" type="presOf" srcId="{14CFF894-93FE-4050-8AD5-9180314645C9}" destId="{E9B99149-C3A5-411C-903F-8AE75B0BC5C1}" srcOrd="0" destOrd="0" presId="urn:microsoft.com/office/officeart/2009/3/layout/HorizontalOrganizationChart"/>
    <dgm:cxn modelId="{6C169A3A-52BC-4B36-B8C7-0E6A26704D0F}" type="presOf" srcId="{D97F5F00-18DD-4118-88F5-6D0946CF2CA0}" destId="{1B10CAA9-DAAD-473D-95ED-DCC3AC284740}" srcOrd="0" destOrd="0" presId="urn:microsoft.com/office/officeart/2009/3/layout/HorizontalOrganizationChart"/>
    <dgm:cxn modelId="{A2E7223E-9C56-4D20-A884-9E6CEEFBC7BB}" srcId="{A48BDF30-0B31-44A3-898F-1FED196E2BC6}" destId="{C1E72EB0-A0BC-48C8-871A-B8C89D342714}" srcOrd="0" destOrd="0" parTransId="{D1AE4E00-E3AD-4A1B-9D87-76CDC9543CF3}" sibTransId="{FCA2EE84-1FB1-419B-B537-9D1EB9D1337C}"/>
    <dgm:cxn modelId="{840A0140-26BC-4640-AF44-DB65B49D7738}" type="presOf" srcId="{62CA9380-CE18-447B-BA74-86FD1F0762F2}" destId="{B71774B6-6AF5-46F8-A9AB-7426CA5254B0}" srcOrd="0" destOrd="0" presId="urn:microsoft.com/office/officeart/2009/3/layout/HorizontalOrganizationChart"/>
    <dgm:cxn modelId="{C6FCA360-0692-461B-AD03-340ABE81A6C8}" type="presOf" srcId="{BFC7DF0D-7533-492B-9AEB-136C0AEFB3CD}" destId="{DA0E2D65-C17C-42A0-89CB-2B88C0DE6EA1}" srcOrd="1" destOrd="0" presId="urn:microsoft.com/office/officeart/2009/3/layout/HorizontalOrganizationChart"/>
    <dgm:cxn modelId="{73D6AD60-52F8-4640-87C0-131EF9BD0A20}" type="presOf" srcId="{E239C587-0191-414B-94A9-B80DEA4F56BC}" destId="{5658791E-7D2A-4A66-B934-7E6D60AE022E}" srcOrd="1" destOrd="0" presId="urn:microsoft.com/office/officeart/2009/3/layout/HorizontalOrganizationChart"/>
    <dgm:cxn modelId="{F40B0261-CDBC-442E-83B6-D23582165473}" type="presOf" srcId="{C88774EF-66EA-4DC5-BA23-CC81A76BF1CA}" destId="{655D7006-1CA0-4B68-A176-14D6EDC863C7}" srcOrd="0" destOrd="0" presId="urn:microsoft.com/office/officeart/2009/3/layout/HorizontalOrganizationChart"/>
    <dgm:cxn modelId="{D5A34E41-8B57-4053-A1B6-83CBBC2F2385}" type="presOf" srcId="{7F6E1AA4-55C0-4E44-9862-0676C2DF7A5C}" destId="{2554E52B-EE39-418E-B583-209F93F9676E}" srcOrd="0" destOrd="0" presId="urn:microsoft.com/office/officeart/2009/3/layout/HorizontalOrganizationChart"/>
    <dgm:cxn modelId="{CCC8EC62-8420-4417-9950-12F098F85210}" srcId="{14CFF894-93FE-4050-8AD5-9180314645C9}" destId="{24621B3F-A1AE-4157-9515-8329A3EC5B25}" srcOrd="0" destOrd="0" parTransId="{9A5041CA-155E-4C62-BAFC-B0C665EE58CC}" sibTransId="{731AFCFA-B0EA-47A3-AA22-1CE08FA22663}"/>
    <dgm:cxn modelId="{F9768B44-AC77-4502-BC7D-F0661925C350}" type="presOf" srcId="{6486A61C-3055-4CB2-A417-A63A27FEF384}" destId="{B5E24696-D9CB-463B-9382-FFEED6644746}" srcOrd="1" destOrd="0" presId="urn:microsoft.com/office/officeart/2009/3/layout/HorizontalOrganizationChart"/>
    <dgm:cxn modelId="{3FF9A044-250C-49D8-B66C-590BA47A65C7}" srcId="{7A176AB4-6BA6-4B3D-AD30-A743A9BFBE25}" destId="{8F5FB608-F07A-4C56-A06D-3AA51811FB9D}" srcOrd="0" destOrd="0" parTransId="{50E51F46-690E-4BD4-A16A-7C4616038599}" sibTransId="{B7CC1A83-0D42-4052-A225-6653BE617065}"/>
    <dgm:cxn modelId="{DE35AE65-E9A5-4CC5-91FB-A90D21E27EA0}" type="presOf" srcId="{98977434-D019-40F3-ACED-010FBEE9B79A}" destId="{80D09694-C032-40C3-A4D7-EA82B0E481DE}" srcOrd="1" destOrd="0" presId="urn:microsoft.com/office/officeart/2009/3/layout/HorizontalOrganizationChart"/>
    <dgm:cxn modelId="{5984C365-A195-4EC6-B186-50EB909657BB}" type="presOf" srcId="{F3F412F7-D541-4707-B2C1-F31C7B21B548}" destId="{C5F8D548-7EFC-43FE-995B-5C3662E262C9}" srcOrd="0" destOrd="0" presId="urn:microsoft.com/office/officeart/2009/3/layout/HorizontalOrganizationChart"/>
    <dgm:cxn modelId="{7994046C-0E1A-475C-B7E7-4B8BB3874846}" srcId="{A48BDF30-0B31-44A3-898F-1FED196E2BC6}" destId="{D21E65DE-0BC2-4716-812D-C8ABC6B8AC70}" srcOrd="1" destOrd="0" parTransId="{5E7ED531-F555-4AD1-8908-93E3F537626B}" sibTransId="{3F71234F-D2D8-446F-9108-957FC7794E09}"/>
    <dgm:cxn modelId="{03F7F44C-F82A-43C4-8E64-1B3BF385A5D5}" type="presOf" srcId="{24621B3F-A1AE-4157-9515-8329A3EC5B25}" destId="{C716A02E-BA49-47BC-BD0C-A6B7AE9BB841}" srcOrd="1" destOrd="0" presId="urn:microsoft.com/office/officeart/2009/3/layout/HorizontalOrganizationChart"/>
    <dgm:cxn modelId="{D7F9646D-7FE9-444B-986C-BE8E500DE78E}" srcId="{E239C587-0191-414B-94A9-B80DEA4F56BC}" destId="{EACC2005-04E9-493B-AE80-746EA925C829}" srcOrd="2" destOrd="0" parTransId="{5DDA978B-CE0D-46C3-A7DB-16FC6D98B1DD}" sibTransId="{3DF47D3B-D68E-4D3C-BD41-C343529D037C}"/>
    <dgm:cxn modelId="{9262EC6F-E210-4CF0-AA37-2BED2497FFF7}" type="presOf" srcId="{98977434-D019-40F3-ACED-010FBEE9B79A}" destId="{BD74CC92-597D-409E-8433-79C2658F560B}" srcOrd="0" destOrd="0" presId="urn:microsoft.com/office/officeart/2009/3/layout/HorizontalOrganizationChart"/>
    <dgm:cxn modelId="{50322672-ED02-497E-82E1-B80793FBF2CD}" srcId="{E239C587-0191-414B-94A9-B80DEA4F56BC}" destId="{FE3A30EE-C524-4479-B943-68E512A4FFB3}" srcOrd="0" destOrd="0" parTransId="{59E0E746-037C-4684-AE5F-1E57409968C7}" sibTransId="{4C464BB4-4A5B-405F-A02A-6839FCCD9B14}"/>
    <dgm:cxn modelId="{F1D7B756-5E5A-4355-BEAE-B523BCFBA5EB}" type="presOf" srcId="{7F6E1AA4-55C0-4E44-9862-0676C2DF7A5C}" destId="{9EB38D18-26F8-49E4-97C3-4683FA0783BD}" srcOrd="1" destOrd="0" presId="urn:microsoft.com/office/officeart/2009/3/layout/HorizontalOrganizationChart"/>
    <dgm:cxn modelId="{2DE7C376-2224-45C3-8C62-CDFAAF2F1995}" type="presOf" srcId="{8F5FB608-F07A-4C56-A06D-3AA51811FB9D}" destId="{F3ACE257-9D40-4389-9235-EED1F9F3FEBE}" srcOrd="0" destOrd="0" presId="urn:microsoft.com/office/officeart/2009/3/layout/HorizontalOrganizationChart"/>
    <dgm:cxn modelId="{4C73C87A-B32D-4B8D-8F73-6559F00AF8C4}" type="presOf" srcId="{027A3900-6A32-4939-9F92-6BC2CA50991A}" destId="{CDB33952-54A0-4BDB-AACC-0FB098348FC6}" srcOrd="1" destOrd="0" presId="urn:microsoft.com/office/officeart/2009/3/layout/HorizontalOrganizationChart"/>
    <dgm:cxn modelId="{5C5CF07A-3BE3-4F3E-95D0-A3AB71F6B3E8}" srcId="{98977434-D019-40F3-ACED-010FBEE9B79A}" destId="{14CFF894-93FE-4050-8AD5-9180314645C9}" srcOrd="4" destOrd="0" parTransId="{B7141445-1B57-4CD7-A8D6-20D5D20AF4BC}" sibTransId="{989299BB-7EF2-401B-8A28-1C2191F0FF07}"/>
    <dgm:cxn modelId="{2E39B385-B115-4468-8A86-A2B4DA86A27F}" type="presOf" srcId="{5DDA978B-CE0D-46C3-A7DB-16FC6D98B1DD}" destId="{F2C602E5-A655-49C1-8385-3A4DAEB217FE}" srcOrd="0" destOrd="0" presId="urn:microsoft.com/office/officeart/2009/3/layout/HorizontalOrganizationChart"/>
    <dgm:cxn modelId="{9808208A-2CEE-4D8F-A42C-D8A9E3CB801A}" type="presOf" srcId="{24621B3F-A1AE-4157-9515-8329A3EC5B25}" destId="{8B715317-B92C-4CB8-9B0C-CC2F2FB84E20}" srcOrd="0" destOrd="0" presId="urn:microsoft.com/office/officeart/2009/3/layout/HorizontalOrganizationChart"/>
    <dgm:cxn modelId="{4EF67093-5D43-496F-A3E6-C82866D6E675}" type="presOf" srcId="{D21E65DE-0BC2-4716-812D-C8ABC6B8AC70}" destId="{F5DBECAB-A9E8-47C4-916E-82968D44B853}" srcOrd="1" destOrd="0" presId="urn:microsoft.com/office/officeart/2009/3/layout/HorizontalOrganizationChart"/>
    <dgm:cxn modelId="{47B0BD98-4A2E-4A79-B5DE-2D5D73E80EEE}" srcId="{7A176AB4-6BA6-4B3D-AD30-A743A9BFBE25}" destId="{46BC71A9-2E33-49E9-AB3A-380B96BE3441}" srcOrd="1" destOrd="0" parTransId="{38AD3AEF-F2D4-48D6-8682-06E66633CF27}" sibTransId="{7644275F-A78C-4BF0-AE62-32F64C695FE8}"/>
    <dgm:cxn modelId="{7610CF98-6BB5-4CC9-A317-438D174D2A26}" type="presOf" srcId="{38AD3AEF-F2D4-48D6-8682-06E66633CF27}" destId="{1C61456A-FDCC-4727-9C42-CD5087265DC0}" srcOrd="0" destOrd="0" presId="urn:microsoft.com/office/officeart/2009/3/layout/HorizontalOrganizationChart"/>
    <dgm:cxn modelId="{AE95BB9C-D9F1-46CC-93AB-277684DAFE54}" type="presOf" srcId="{AA4C45F2-7D65-4C2B-B065-DA3513D33B8B}" destId="{C2AF0A02-D478-4AD6-9E82-5A5AD1824323}" srcOrd="1" destOrd="0" presId="urn:microsoft.com/office/officeart/2009/3/layout/HorizontalOrganizationChart"/>
    <dgm:cxn modelId="{B66FEA9C-A0C7-4180-ABBF-95631A1458B4}" type="presOf" srcId="{7A176AB4-6BA6-4B3D-AD30-A743A9BFBE25}" destId="{0FA9D4DF-19FC-4097-BF1E-A7E7896B1C04}" srcOrd="1" destOrd="0" presId="urn:microsoft.com/office/officeart/2009/3/layout/HorizontalOrganizationChart"/>
    <dgm:cxn modelId="{BE5B389E-0F8F-4F40-9E35-65EECE38C89D}" type="presOf" srcId="{641883C1-83D3-49C4-BF88-DA202EACA8F7}" destId="{C236B2A2-9144-4195-BD98-08E9D2F3D265}" srcOrd="0" destOrd="0" presId="urn:microsoft.com/office/officeart/2009/3/layout/HorizontalOrganizationChart"/>
    <dgm:cxn modelId="{C01AA4A2-6A9F-4B78-91D1-001128E959D3}" type="presOf" srcId="{CDB97B42-70B2-44AF-B1C1-3E6BF59FD84D}" destId="{0927B372-B519-4F30-8F5C-6F4184624292}" srcOrd="0" destOrd="0" presId="urn:microsoft.com/office/officeart/2009/3/layout/HorizontalOrganizationChart"/>
    <dgm:cxn modelId="{C69EF4A5-9CCA-4C00-8E5F-21E0BC4DF4B6}" type="presOf" srcId="{46BC71A9-2E33-49E9-AB3A-380B96BE3441}" destId="{FFFAEAE2-4AC8-467E-A469-A5CA69475565}" srcOrd="0" destOrd="0" presId="urn:microsoft.com/office/officeart/2009/3/layout/HorizontalOrganizationChart"/>
    <dgm:cxn modelId="{52E911B1-ACE8-4CE6-BEED-A8198BEA0878}" type="presOf" srcId="{C1E72EB0-A0BC-48C8-871A-B8C89D342714}" destId="{5D14BD72-36A8-41F3-ACC4-848FE5AA830E}" srcOrd="1" destOrd="0" presId="urn:microsoft.com/office/officeart/2009/3/layout/HorizontalOrganizationChart"/>
    <dgm:cxn modelId="{24DC90B3-0343-4E75-B75A-2CADF72B196F}" type="presOf" srcId="{BFC7DF0D-7533-492B-9AEB-136C0AEFB3CD}" destId="{DB18019D-6D8B-43C1-A52F-D5700BBFA86A}" srcOrd="0" destOrd="0" presId="urn:microsoft.com/office/officeart/2009/3/layout/HorizontalOrganizationChart"/>
    <dgm:cxn modelId="{1A4E2EB5-089E-4149-8290-1679861D2B46}" type="presOf" srcId="{7A176AB4-6BA6-4B3D-AD30-A743A9BFBE25}" destId="{F33A3C3A-11BE-4385-899B-F5F498FEF4D5}" srcOrd="0" destOrd="0" presId="urn:microsoft.com/office/officeart/2009/3/layout/HorizontalOrganizationChart"/>
    <dgm:cxn modelId="{929166BE-BAC6-401F-B095-380F625E49D6}" srcId="{E239C587-0191-414B-94A9-B80DEA4F56BC}" destId="{BFC7DF0D-7533-492B-9AEB-136C0AEFB3CD}" srcOrd="1" destOrd="0" parTransId="{C88774EF-66EA-4DC5-BA23-CC81A76BF1CA}" sibTransId="{A16E50A9-C06C-4609-BDD2-259E29F35208}"/>
    <dgm:cxn modelId="{D65E91BE-9BCB-4215-A578-510866D5E8CF}" type="presOf" srcId="{C1E72EB0-A0BC-48C8-871A-B8C89D342714}" destId="{C43A0E96-F364-4501-97ED-FBB28598628B}" srcOrd="0" destOrd="0" presId="urn:microsoft.com/office/officeart/2009/3/layout/HorizontalOrganizationChart"/>
    <dgm:cxn modelId="{909E3EC6-522C-41C2-BC04-1101EEEF6274}" type="presOf" srcId="{EACC2005-04E9-493B-AE80-746EA925C829}" destId="{A8D1524B-71D1-45F2-8FD8-63606F975D81}" srcOrd="0" destOrd="0" presId="urn:microsoft.com/office/officeart/2009/3/layout/HorizontalOrganizationChart"/>
    <dgm:cxn modelId="{02EA18CA-3F8E-454C-A59B-88F8BB9EEE60}" type="presOf" srcId="{EACC2005-04E9-493B-AE80-746EA925C829}" destId="{ADAE059F-95B8-48EA-8399-5482A908E96B}" srcOrd="1" destOrd="0" presId="urn:microsoft.com/office/officeart/2009/3/layout/HorizontalOrganizationChart"/>
    <dgm:cxn modelId="{60ABF8CD-5757-4440-A876-D75CB5580CD3}" type="presOf" srcId="{FE3A30EE-C524-4479-B943-68E512A4FFB3}" destId="{4EC5CEF1-7373-44BA-8629-B108ED06B3E7}" srcOrd="1" destOrd="0" presId="urn:microsoft.com/office/officeart/2009/3/layout/HorizontalOrganizationChart"/>
    <dgm:cxn modelId="{65D01CD8-810D-4AD0-8E55-4C1FEAFCCEE7}" type="presOf" srcId="{5E7ED531-F555-4AD1-8908-93E3F537626B}" destId="{54B3C7B3-1C63-457D-A774-30507E320D5F}" srcOrd="0" destOrd="0" presId="urn:microsoft.com/office/officeart/2009/3/layout/HorizontalOrganizationChart"/>
    <dgm:cxn modelId="{86FCAED8-48AB-4C1B-944C-7813C240BB7F}" srcId="{98977434-D019-40F3-ACED-010FBEE9B79A}" destId="{7A176AB4-6BA6-4B3D-AD30-A743A9BFBE25}" srcOrd="3" destOrd="0" parTransId="{2661429E-575F-473B-A7F4-74F5E3F0B94B}" sibTransId="{13487A32-604B-4E8F-88AE-4B9A399C7D4F}"/>
    <dgm:cxn modelId="{4E88DBDC-E61C-463D-89EA-18722D081F16}" type="presOf" srcId="{D1AE4E00-E3AD-4A1B-9D87-76CDC9543CF3}" destId="{9CFEED6D-2D40-48BE-87EB-2B6924C8680D}" srcOrd="0" destOrd="0" presId="urn:microsoft.com/office/officeart/2009/3/layout/HorizontalOrganizationChart"/>
    <dgm:cxn modelId="{395D4FDE-74B1-48C1-B00D-4339B28EFF61}" type="presOf" srcId="{7450A3AE-F6A0-474F-A8B7-FBF5DF5CC621}" destId="{493E2F10-5A76-4F0F-B48B-7B4D2F10B02D}" srcOrd="0" destOrd="0" presId="urn:microsoft.com/office/officeart/2009/3/layout/HorizontalOrganizationChart"/>
    <dgm:cxn modelId="{4F74CFDE-89F0-49FE-8AAE-3F7524A2E32F}" srcId="{98977434-D019-40F3-ACED-010FBEE9B79A}" destId="{A48BDF30-0B31-44A3-898F-1FED196E2BC6}" srcOrd="1" destOrd="0" parTransId="{CDB97B42-70B2-44AF-B1C1-3E6BF59FD84D}" sibTransId="{85E610AB-ABAF-45FD-A28B-C2967D107D84}"/>
    <dgm:cxn modelId="{EAEE1EE1-9F6F-4436-A154-BB0A3A5A7765}" type="presOf" srcId="{E239C587-0191-414B-94A9-B80DEA4F56BC}" destId="{7B071F0B-D6D0-453D-A8E1-64A9DA320F03}" srcOrd="0" destOrd="0" presId="urn:microsoft.com/office/officeart/2009/3/layout/HorizontalOrganizationChart"/>
    <dgm:cxn modelId="{F22D86E5-5728-4FEA-8156-916C0C080CDB}" type="presOf" srcId="{50E51F46-690E-4BD4-A16A-7C4616038599}" destId="{1C2AF110-6B3B-4007-8191-7CBD5CD6446E}" srcOrd="0" destOrd="0" presId="urn:microsoft.com/office/officeart/2009/3/layout/HorizontalOrganizationChart"/>
    <dgm:cxn modelId="{10E492E7-772F-40EB-BA1E-34FF042C425A}" type="presOf" srcId="{B7B43362-B8D0-47F1-A996-06F98A556285}" destId="{BCD0BD3D-2A9C-49E6-91B0-DA84A107EBAA}" srcOrd="0" destOrd="0" presId="urn:microsoft.com/office/officeart/2009/3/layout/HorizontalOrganizationChart"/>
    <dgm:cxn modelId="{0D6E03EB-39FA-428F-AC95-8DE183F4C2B7}" type="presOf" srcId="{B7141445-1B57-4CD7-A8D6-20D5D20AF4BC}" destId="{D1D3B88C-9853-4A48-8AF9-78F2753E1EB0}" srcOrd="0" destOrd="0" presId="urn:microsoft.com/office/officeart/2009/3/layout/HorizontalOrganizationChart"/>
    <dgm:cxn modelId="{53DD87EC-9500-4C49-9C4B-DD4D53CABCAE}" srcId="{98977434-D019-40F3-ACED-010FBEE9B79A}" destId="{6486A61C-3055-4CB2-A417-A63A27FEF384}" srcOrd="0" destOrd="0" parTransId="{D97F5F00-18DD-4118-88F5-6D0946CF2CA0}" sibTransId="{4B11E5F1-47A3-48C0-B3FC-FEDD92C30639}"/>
    <dgm:cxn modelId="{A199B5EC-477D-476A-B0FE-478629A845AE}" type="presOf" srcId="{AA4C45F2-7D65-4C2B-B065-DA3513D33B8B}" destId="{A0539BE8-23FB-483A-89EE-E7A3C9BF4195}" srcOrd="0" destOrd="0" presId="urn:microsoft.com/office/officeart/2009/3/layout/HorizontalOrganizationChart"/>
    <dgm:cxn modelId="{FA3A8FF3-FDD4-4532-B79F-3CDD745FADE0}" type="presOf" srcId="{9A5041CA-155E-4C62-BAFC-B0C665EE58CC}" destId="{69FACDAD-E6BB-4C36-A1FB-B127F9A8A24D}" srcOrd="0" destOrd="0" presId="urn:microsoft.com/office/officeart/2009/3/layout/HorizontalOrganizationChart"/>
    <dgm:cxn modelId="{12A436F6-EE2C-4CCA-999D-0E7F4F20852D}" type="presOf" srcId="{A48BDF30-0B31-44A3-898F-1FED196E2BC6}" destId="{3C15E26D-64B3-4026-8AFC-EC5E52427CA8}" srcOrd="0" destOrd="0" presId="urn:microsoft.com/office/officeart/2009/3/layout/HorizontalOrganizationChart"/>
    <dgm:cxn modelId="{0669A9FD-B8C6-4869-B1D8-87183C317475}" type="presOf" srcId="{027A3900-6A32-4939-9F92-6BC2CA50991A}" destId="{3F0D4593-E2F8-419E-B13F-A8AE340CB0D4}" srcOrd="0" destOrd="0" presId="urn:microsoft.com/office/officeart/2009/3/layout/HorizontalOrganizationChart"/>
    <dgm:cxn modelId="{597EF02A-7217-43EB-A54F-F48628240624}" type="presParOf" srcId="{C5F8D548-7EFC-43FE-995B-5C3662E262C9}" destId="{9D1BA808-9517-4D37-8A8E-2C9231435F54}" srcOrd="0" destOrd="0" presId="urn:microsoft.com/office/officeart/2009/3/layout/HorizontalOrganizationChart"/>
    <dgm:cxn modelId="{B637B001-0733-405E-B0E3-49584EBB1A57}" type="presParOf" srcId="{9D1BA808-9517-4D37-8A8E-2C9231435F54}" destId="{0020D482-FCC8-4EFB-84EC-7F3CCABAD4A7}" srcOrd="0" destOrd="0" presId="urn:microsoft.com/office/officeart/2009/3/layout/HorizontalOrganizationChart"/>
    <dgm:cxn modelId="{8C6DB3C9-BF67-4DBF-B06D-BE0295A97BE0}" type="presParOf" srcId="{0020D482-FCC8-4EFB-84EC-7F3CCABAD4A7}" destId="{BD74CC92-597D-409E-8433-79C2658F560B}" srcOrd="0" destOrd="0" presId="urn:microsoft.com/office/officeart/2009/3/layout/HorizontalOrganizationChart"/>
    <dgm:cxn modelId="{7EB84AF9-7F87-4935-938D-EE4139BC2E4B}" type="presParOf" srcId="{0020D482-FCC8-4EFB-84EC-7F3CCABAD4A7}" destId="{80D09694-C032-40C3-A4D7-EA82B0E481DE}" srcOrd="1" destOrd="0" presId="urn:microsoft.com/office/officeart/2009/3/layout/HorizontalOrganizationChart"/>
    <dgm:cxn modelId="{6A29579C-2AE9-43F3-AE30-692E4FFEE9A9}" type="presParOf" srcId="{9D1BA808-9517-4D37-8A8E-2C9231435F54}" destId="{1148A1DA-FAD6-4AA6-94B6-CF3D2B8CB082}" srcOrd="1" destOrd="0" presId="urn:microsoft.com/office/officeart/2009/3/layout/HorizontalOrganizationChart"/>
    <dgm:cxn modelId="{0F4095CB-A315-4608-A748-486D4CEDDF2C}" type="presParOf" srcId="{1148A1DA-FAD6-4AA6-94B6-CF3D2B8CB082}" destId="{1B10CAA9-DAAD-473D-95ED-DCC3AC284740}" srcOrd="0" destOrd="0" presId="urn:microsoft.com/office/officeart/2009/3/layout/HorizontalOrganizationChart"/>
    <dgm:cxn modelId="{A868C26F-EE63-44EA-BE2A-4C6ABC297930}" type="presParOf" srcId="{1148A1DA-FAD6-4AA6-94B6-CF3D2B8CB082}" destId="{50B474B0-7D3E-45B9-BD71-A96E6F2C8ED4}" srcOrd="1" destOrd="0" presId="urn:microsoft.com/office/officeart/2009/3/layout/HorizontalOrganizationChart"/>
    <dgm:cxn modelId="{6BE9769A-ECB5-4D6B-83D2-76A3C583705F}" type="presParOf" srcId="{50B474B0-7D3E-45B9-BD71-A96E6F2C8ED4}" destId="{418BCF96-6992-49F9-91BD-3DAA6EA5AC28}" srcOrd="0" destOrd="0" presId="urn:microsoft.com/office/officeart/2009/3/layout/HorizontalOrganizationChart"/>
    <dgm:cxn modelId="{5CDCB683-57FE-4455-8745-2274EA7CBB62}" type="presParOf" srcId="{418BCF96-6992-49F9-91BD-3DAA6EA5AC28}" destId="{C7DE2D2F-AA89-48D7-B781-AC362D6C333B}" srcOrd="0" destOrd="0" presId="urn:microsoft.com/office/officeart/2009/3/layout/HorizontalOrganizationChart"/>
    <dgm:cxn modelId="{2BE7DE5C-D280-4232-BD3D-8BD57715609F}" type="presParOf" srcId="{418BCF96-6992-49F9-91BD-3DAA6EA5AC28}" destId="{B5E24696-D9CB-463B-9382-FFEED6644746}" srcOrd="1" destOrd="0" presId="urn:microsoft.com/office/officeart/2009/3/layout/HorizontalOrganizationChart"/>
    <dgm:cxn modelId="{E2189646-39AA-4879-943D-147A54D0D1CF}" type="presParOf" srcId="{50B474B0-7D3E-45B9-BD71-A96E6F2C8ED4}" destId="{36294701-C56D-4A5F-9B11-6386EFE2E2D1}" srcOrd="1" destOrd="0" presId="urn:microsoft.com/office/officeart/2009/3/layout/HorizontalOrganizationChart"/>
    <dgm:cxn modelId="{486F6C56-7392-4673-842B-AE6E91E20242}" type="presParOf" srcId="{50B474B0-7D3E-45B9-BD71-A96E6F2C8ED4}" destId="{41DC405F-62B3-4CC2-AC63-0E3BA6589CC3}" srcOrd="2" destOrd="0" presId="urn:microsoft.com/office/officeart/2009/3/layout/HorizontalOrganizationChart"/>
    <dgm:cxn modelId="{3C39AA73-2FA9-4C80-91FA-90939F59F6CB}" type="presParOf" srcId="{1148A1DA-FAD6-4AA6-94B6-CF3D2B8CB082}" destId="{0927B372-B519-4F30-8F5C-6F4184624292}" srcOrd="2" destOrd="0" presId="urn:microsoft.com/office/officeart/2009/3/layout/HorizontalOrganizationChart"/>
    <dgm:cxn modelId="{782C0920-B8BC-478D-8F65-1C3CCFD79741}" type="presParOf" srcId="{1148A1DA-FAD6-4AA6-94B6-CF3D2B8CB082}" destId="{77D67741-6B27-4452-A8BD-856649857A06}" srcOrd="3" destOrd="0" presId="urn:microsoft.com/office/officeart/2009/3/layout/HorizontalOrganizationChart"/>
    <dgm:cxn modelId="{3AE2F4D7-302E-48EE-8BFC-1BED92A986C8}" type="presParOf" srcId="{77D67741-6B27-4452-A8BD-856649857A06}" destId="{51601A25-8AE7-4488-A707-3BF4B323E149}" srcOrd="0" destOrd="0" presId="urn:microsoft.com/office/officeart/2009/3/layout/HorizontalOrganizationChart"/>
    <dgm:cxn modelId="{3B889707-DE43-4117-920E-B7429AF5B316}" type="presParOf" srcId="{51601A25-8AE7-4488-A707-3BF4B323E149}" destId="{3C15E26D-64B3-4026-8AFC-EC5E52427CA8}" srcOrd="0" destOrd="0" presId="urn:microsoft.com/office/officeart/2009/3/layout/HorizontalOrganizationChart"/>
    <dgm:cxn modelId="{451C0B70-1D92-41CC-AA1C-1899898A2620}" type="presParOf" srcId="{51601A25-8AE7-4488-A707-3BF4B323E149}" destId="{A4C9D6A6-87F8-431E-87A0-067895653B84}" srcOrd="1" destOrd="0" presId="urn:microsoft.com/office/officeart/2009/3/layout/HorizontalOrganizationChart"/>
    <dgm:cxn modelId="{44899686-C627-4B48-8EDB-FF3E7233B776}" type="presParOf" srcId="{77D67741-6B27-4452-A8BD-856649857A06}" destId="{EFF96D73-E88E-491C-A879-1A4149BBEEA5}" srcOrd="1" destOrd="0" presId="urn:microsoft.com/office/officeart/2009/3/layout/HorizontalOrganizationChart"/>
    <dgm:cxn modelId="{40F7D063-477C-40AB-9AC7-7B085D221F6A}" type="presParOf" srcId="{EFF96D73-E88E-491C-A879-1A4149BBEEA5}" destId="{9CFEED6D-2D40-48BE-87EB-2B6924C8680D}" srcOrd="0" destOrd="0" presId="urn:microsoft.com/office/officeart/2009/3/layout/HorizontalOrganizationChart"/>
    <dgm:cxn modelId="{61CBF1F1-3800-4E60-8273-E0C1A80F9B5B}" type="presParOf" srcId="{EFF96D73-E88E-491C-A879-1A4149BBEEA5}" destId="{A5D96EB2-7DA0-4EAE-8271-1CF16BE410AF}" srcOrd="1" destOrd="0" presId="urn:microsoft.com/office/officeart/2009/3/layout/HorizontalOrganizationChart"/>
    <dgm:cxn modelId="{05F6F125-F3A0-47DE-A1A5-1ABD4FEE21D7}" type="presParOf" srcId="{A5D96EB2-7DA0-4EAE-8271-1CF16BE410AF}" destId="{3C22604B-658D-4294-8854-1C7C60FC30B9}" srcOrd="0" destOrd="0" presId="urn:microsoft.com/office/officeart/2009/3/layout/HorizontalOrganizationChart"/>
    <dgm:cxn modelId="{26839F7F-E7AA-4E99-9BA3-1B16A0205E28}" type="presParOf" srcId="{3C22604B-658D-4294-8854-1C7C60FC30B9}" destId="{C43A0E96-F364-4501-97ED-FBB28598628B}" srcOrd="0" destOrd="0" presId="urn:microsoft.com/office/officeart/2009/3/layout/HorizontalOrganizationChart"/>
    <dgm:cxn modelId="{8A8394ED-E30C-4B01-A472-5A976A6878AB}" type="presParOf" srcId="{3C22604B-658D-4294-8854-1C7C60FC30B9}" destId="{5D14BD72-36A8-41F3-ACC4-848FE5AA830E}" srcOrd="1" destOrd="0" presId="urn:microsoft.com/office/officeart/2009/3/layout/HorizontalOrganizationChart"/>
    <dgm:cxn modelId="{B781DF81-22C4-4E1E-8994-D247A24AF382}" type="presParOf" srcId="{A5D96EB2-7DA0-4EAE-8271-1CF16BE410AF}" destId="{6ABA6097-23F4-4590-A595-7870BAF195D4}" srcOrd="1" destOrd="0" presId="urn:microsoft.com/office/officeart/2009/3/layout/HorizontalOrganizationChart"/>
    <dgm:cxn modelId="{2316FFE4-7B25-4AA5-AFD6-3444D5DAD503}" type="presParOf" srcId="{A5D96EB2-7DA0-4EAE-8271-1CF16BE410AF}" destId="{DEE3E53C-189D-4400-B999-9B1666534A5D}" srcOrd="2" destOrd="0" presId="urn:microsoft.com/office/officeart/2009/3/layout/HorizontalOrganizationChart"/>
    <dgm:cxn modelId="{A26DDA28-AE3A-4589-9CED-8F85A11C2CD1}" type="presParOf" srcId="{EFF96D73-E88E-491C-A879-1A4149BBEEA5}" destId="{54B3C7B3-1C63-457D-A774-30507E320D5F}" srcOrd="2" destOrd="0" presId="urn:microsoft.com/office/officeart/2009/3/layout/HorizontalOrganizationChart"/>
    <dgm:cxn modelId="{A30F5832-E157-4DE0-8452-D9FF42F32189}" type="presParOf" srcId="{EFF96D73-E88E-491C-A879-1A4149BBEEA5}" destId="{71BBD8BD-1915-4784-A94B-AF48C8AF6D8D}" srcOrd="3" destOrd="0" presId="urn:microsoft.com/office/officeart/2009/3/layout/HorizontalOrganizationChart"/>
    <dgm:cxn modelId="{023BF8F2-97EA-48A5-8243-72ACE22C1371}" type="presParOf" srcId="{71BBD8BD-1915-4784-A94B-AF48C8AF6D8D}" destId="{A65EBD60-B434-4E3F-903B-65632578AE42}" srcOrd="0" destOrd="0" presId="urn:microsoft.com/office/officeart/2009/3/layout/HorizontalOrganizationChart"/>
    <dgm:cxn modelId="{5CB55320-5787-465E-B479-1EE2E6A02E4C}" type="presParOf" srcId="{A65EBD60-B434-4E3F-903B-65632578AE42}" destId="{4C2C7538-B7DB-441C-ADF8-9A1AE055239D}" srcOrd="0" destOrd="0" presId="urn:microsoft.com/office/officeart/2009/3/layout/HorizontalOrganizationChart"/>
    <dgm:cxn modelId="{8BBBCF9F-0226-452F-BED7-6B5D224E50F6}" type="presParOf" srcId="{A65EBD60-B434-4E3F-903B-65632578AE42}" destId="{F5DBECAB-A9E8-47C4-916E-82968D44B853}" srcOrd="1" destOrd="0" presId="urn:microsoft.com/office/officeart/2009/3/layout/HorizontalOrganizationChart"/>
    <dgm:cxn modelId="{6CE9F556-9B7B-4E95-8F3D-6C209FFACCE3}" type="presParOf" srcId="{71BBD8BD-1915-4784-A94B-AF48C8AF6D8D}" destId="{EFD4365D-B9DE-4AD9-903A-7DD064EB43CD}" srcOrd="1" destOrd="0" presId="urn:microsoft.com/office/officeart/2009/3/layout/HorizontalOrganizationChart"/>
    <dgm:cxn modelId="{4F6C06C6-8585-4DCF-9CB7-E11182BA420D}" type="presParOf" srcId="{71BBD8BD-1915-4784-A94B-AF48C8AF6D8D}" destId="{697FEB84-7EF4-4BBF-9AF6-1B77B46AC461}" srcOrd="2" destOrd="0" presId="urn:microsoft.com/office/officeart/2009/3/layout/HorizontalOrganizationChart"/>
    <dgm:cxn modelId="{351750CA-FD19-4E64-BCB9-725EE40D61DD}" type="presParOf" srcId="{77D67741-6B27-4452-A8BD-856649857A06}" destId="{A698BBA2-6BFD-49BC-8E14-64944E03EE16}" srcOrd="2" destOrd="0" presId="urn:microsoft.com/office/officeart/2009/3/layout/HorizontalOrganizationChart"/>
    <dgm:cxn modelId="{30500EC7-3BF1-41D7-B863-E81DEDB418A0}" type="presParOf" srcId="{1148A1DA-FAD6-4AA6-94B6-CF3D2B8CB082}" destId="{493E2F10-5A76-4F0F-B48B-7B4D2F10B02D}" srcOrd="4" destOrd="0" presId="urn:microsoft.com/office/officeart/2009/3/layout/HorizontalOrganizationChart"/>
    <dgm:cxn modelId="{B936F948-6233-4406-AAC9-ED8AFA944A9D}" type="presParOf" srcId="{1148A1DA-FAD6-4AA6-94B6-CF3D2B8CB082}" destId="{FCE3B46B-3AF9-4C36-B663-11BBCAD7603F}" srcOrd="5" destOrd="0" presId="urn:microsoft.com/office/officeart/2009/3/layout/HorizontalOrganizationChart"/>
    <dgm:cxn modelId="{A13FC6DE-8A2A-41D7-AA52-0EDA2C250962}" type="presParOf" srcId="{FCE3B46B-3AF9-4C36-B663-11BBCAD7603F}" destId="{576BD706-1CEE-4022-AAE0-39469FC4FC6D}" srcOrd="0" destOrd="0" presId="urn:microsoft.com/office/officeart/2009/3/layout/HorizontalOrganizationChart"/>
    <dgm:cxn modelId="{3FA09A68-8415-4F5D-8BF6-14EEA4F1DE9F}" type="presParOf" srcId="{576BD706-1CEE-4022-AAE0-39469FC4FC6D}" destId="{7B071F0B-D6D0-453D-A8E1-64A9DA320F03}" srcOrd="0" destOrd="0" presId="urn:microsoft.com/office/officeart/2009/3/layout/HorizontalOrganizationChart"/>
    <dgm:cxn modelId="{2ED0C0C5-5482-4F39-919E-A2413FA75F9F}" type="presParOf" srcId="{576BD706-1CEE-4022-AAE0-39469FC4FC6D}" destId="{5658791E-7D2A-4A66-B934-7E6D60AE022E}" srcOrd="1" destOrd="0" presId="urn:microsoft.com/office/officeart/2009/3/layout/HorizontalOrganizationChart"/>
    <dgm:cxn modelId="{B84EB95B-08BB-4900-814C-750382AA2C43}" type="presParOf" srcId="{FCE3B46B-3AF9-4C36-B663-11BBCAD7603F}" destId="{2FAD586D-919C-48AB-B16E-AC879586B5F9}" srcOrd="1" destOrd="0" presId="urn:microsoft.com/office/officeart/2009/3/layout/HorizontalOrganizationChart"/>
    <dgm:cxn modelId="{A2F7485E-7D5B-4484-9034-73876700F41D}" type="presParOf" srcId="{2FAD586D-919C-48AB-B16E-AC879586B5F9}" destId="{9D283BA6-4A14-4040-BCC2-247E853413D1}" srcOrd="0" destOrd="0" presId="urn:microsoft.com/office/officeart/2009/3/layout/HorizontalOrganizationChart"/>
    <dgm:cxn modelId="{BA6A4196-CB3A-4270-889B-9F8B8104FE71}" type="presParOf" srcId="{2FAD586D-919C-48AB-B16E-AC879586B5F9}" destId="{FA1D81C6-0F83-4D3A-86A9-AC35EA553411}" srcOrd="1" destOrd="0" presId="urn:microsoft.com/office/officeart/2009/3/layout/HorizontalOrganizationChart"/>
    <dgm:cxn modelId="{39AB6AAF-D8E3-4EF3-8E50-B93050E96BBC}" type="presParOf" srcId="{FA1D81C6-0F83-4D3A-86A9-AC35EA553411}" destId="{6D0FA765-1BF0-4FFA-9D8F-27D1EF79C01C}" srcOrd="0" destOrd="0" presId="urn:microsoft.com/office/officeart/2009/3/layout/HorizontalOrganizationChart"/>
    <dgm:cxn modelId="{47DA28EA-68DE-4C61-914C-BBAF38EAFE1D}" type="presParOf" srcId="{6D0FA765-1BF0-4FFA-9D8F-27D1EF79C01C}" destId="{C4FF2A07-F7D6-4586-8779-B5141EA1EE6C}" srcOrd="0" destOrd="0" presId="urn:microsoft.com/office/officeart/2009/3/layout/HorizontalOrganizationChart"/>
    <dgm:cxn modelId="{F22AA588-8918-42C9-8D53-58B15DD63D9C}" type="presParOf" srcId="{6D0FA765-1BF0-4FFA-9D8F-27D1EF79C01C}" destId="{4EC5CEF1-7373-44BA-8629-B108ED06B3E7}" srcOrd="1" destOrd="0" presId="urn:microsoft.com/office/officeart/2009/3/layout/HorizontalOrganizationChart"/>
    <dgm:cxn modelId="{6EF94E59-7B4A-42F8-9E32-B25A4A53E962}" type="presParOf" srcId="{FA1D81C6-0F83-4D3A-86A9-AC35EA553411}" destId="{BD9E1A53-542A-4456-9771-684559FFE721}" srcOrd="1" destOrd="0" presId="urn:microsoft.com/office/officeart/2009/3/layout/HorizontalOrganizationChart"/>
    <dgm:cxn modelId="{BF6F7BB8-9204-4ED0-AE60-B35124C5AEF0}" type="presParOf" srcId="{BD9E1A53-542A-4456-9771-684559FFE721}" destId="{BCD0BD3D-2A9C-49E6-91B0-DA84A107EBAA}" srcOrd="0" destOrd="0" presId="urn:microsoft.com/office/officeart/2009/3/layout/HorizontalOrganizationChart"/>
    <dgm:cxn modelId="{3210C01C-F6E2-4276-A896-4A21AC4E9C3C}" type="presParOf" srcId="{BD9E1A53-542A-4456-9771-684559FFE721}" destId="{3C9FC231-3180-4783-92B9-6B0F980373A5}" srcOrd="1" destOrd="0" presId="urn:microsoft.com/office/officeart/2009/3/layout/HorizontalOrganizationChart"/>
    <dgm:cxn modelId="{DDB8E5E1-21E3-4804-BB0A-9EF440021F53}" type="presParOf" srcId="{3C9FC231-3180-4783-92B9-6B0F980373A5}" destId="{D1B17B49-8FE0-45E9-A595-316A203B696F}" srcOrd="0" destOrd="0" presId="urn:microsoft.com/office/officeart/2009/3/layout/HorizontalOrganizationChart"/>
    <dgm:cxn modelId="{621B7953-20B3-49DD-B91F-9D61460F1143}" type="presParOf" srcId="{D1B17B49-8FE0-45E9-A595-316A203B696F}" destId="{2554E52B-EE39-418E-B583-209F93F9676E}" srcOrd="0" destOrd="0" presId="urn:microsoft.com/office/officeart/2009/3/layout/HorizontalOrganizationChart"/>
    <dgm:cxn modelId="{606880C6-5D19-4A01-BB15-2CBFDBB49B9D}" type="presParOf" srcId="{D1B17B49-8FE0-45E9-A595-316A203B696F}" destId="{9EB38D18-26F8-49E4-97C3-4683FA0783BD}" srcOrd="1" destOrd="0" presId="urn:microsoft.com/office/officeart/2009/3/layout/HorizontalOrganizationChart"/>
    <dgm:cxn modelId="{2B0EA700-23A8-4113-9FF9-C760D958C655}" type="presParOf" srcId="{3C9FC231-3180-4783-92B9-6B0F980373A5}" destId="{AE455007-16E8-4937-BD1C-EFED113A4C47}" srcOrd="1" destOrd="0" presId="urn:microsoft.com/office/officeart/2009/3/layout/HorizontalOrganizationChart"/>
    <dgm:cxn modelId="{12DFD8DC-B88E-4D27-9167-35E2F5725768}" type="presParOf" srcId="{3C9FC231-3180-4783-92B9-6B0F980373A5}" destId="{87F49C50-D2C0-4A33-BB80-165EF62542AB}" srcOrd="2" destOrd="0" presId="urn:microsoft.com/office/officeart/2009/3/layout/HorizontalOrganizationChart"/>
    <dgm:cxn modelId="{BCA9688B-F583-4C60-9F18-25BF3214706C}" type="presParOf" srcId="{FA1D81C6-0F83-4D3A-86A9-AC35EA553411}" destId="{A3F84607-5822-4344-9471-B4ED36E1AACE}" srcOrd="2" destOrd="0" presId="urn:microsoft.com/office/officeart/2009/3/layout/HorizontalOrganizationChart"/>
    <dgm:cxn modelId="{620468F9-6AAA-4009-BF34-248E2A7DAF0F}" type="presParOf" srcId="{2FAD586D-919C-48AB-B16E-AC879586B5F9}" destId="{655D7006-1CA0-4B68-A176-14D6EDC863C7}" srcOrd="2" destOrd="0" presId="urn:microsoft.com/office/officeart/2009/3/layout/HorizontalOrganizationChart"/>
    <dgm:cxn modelId="{89FF206C-84B8-4A9E-A7EA-26B8D05CCBB7}" type="presParOf" srcId="{2FAD586D-919C-48AB-B16E-AC879586B5F9}" destId="{CC81B51A-89DF-494F-B88F-A7D07ADB4B6D}" srcOrd="3" destOrd="0" presId="urn:microsoft.com/office/officeart/2009/3/layout/HorizontalOrganizationChart"/>
    <dgm:cxn modelId="{BB687728-904D-48EC-8809-F840FFC227C5}" type="presParOf" srcId="{CC81B51A-89DF-494F-B88F-A7D07ADB4B6D}" destId="{2981C249-F147-4FE5-BCB9-B38B47DFE1DF}" srcOrd="0" destOrd="0" presId="urn:microsoft.com/office/officeart/2009/3/layout/HorizontalOrganizationChart"/>
    <dgm:cxn modelId="{CE19FFA1-4C1C-4708-A6A8-F56CBADF1BBE}" type="presParOf" srcId="{2981C249-F147-4FE5-BCB9-B38B47DFE1DF}" destId="{DB18019D-6D8B-43C1-A52F-D5700BBFA86A}" srcOrd="0" destOrd="0" presId="urn:microsoft.com/office/officeart/2009/3/layout/HorizontalOrganizationChart"/>
    <dgm:cxn modelId="{F315161C-9914-4888-AF05-56A16D5ECACB}" type="presParOf" srcId="{2981C249-F147-4FE5-BCB9-B38B47DFE1DF}" destId="{DA0E2D65-C17C-42A0-89CB-2B88C0DE6EA1}" srcOrd="1" destOrd="0" presId="urn:microsoft.com/office/officeart/2009/3/layout/HorizontalOrganizationChart"/>
    <dgm:cxn modelId="{5DC97291-BF1D-421B-ACCD-632164732C90}" type="presParOf" srcId="{CC81B51A-89DF-494F-B88F-A7D07ADB4B6D}" destId="{645166F8-3236-42EC-928D-0843689058A3}" srcOrd="1" destOrd="0" presId="urn:microsoft.com/office/officeart/2009/3/layout/HorizontalOrganizationChart"/>
    <dgm:cxn modelId="{B9E668E8-4177-4745-ADB7-47E7C0B492B1}" type="presParOf" srcId="{CC81B51A-89DF-494F-B88F-A7D07ADB4B6D}" destId="{8CAFCDF4-9C5D-45F2-B72C-4AF10AB671BD}" srcOrd="2" destOrd="0" presId="urn:microsoft.com/office/officeart/2009/3/layout/HorizontalOrganizationChart"/>
    <dgm:cxn modelId="{AC5C4E44-4669-4F6F-B5F8-1D64B8115CFC}" type="presParOf" srcId="{2FAD586D-919C-48AB-B16E-AC879586B5F9}" destId="{F2C602E5-A655-49C1-8385-3A4DAEB217FE}" srcOrd="4" destOrd="0" presId="urn:microsoft.com/office/officeart/2009/3/layout/HorizontalOrganizationChart"/>
    <dgm:cxn modelId="{CD33E1FE-952E-482B-AB25-E7747A6A8B90}" type="presParOf" srcId="{2FAD586D-919C-48AB-B16E-AC879586B5F9}" destId="{31CE56E0-C75F-43E2-8F85-D17D1D6CF6C6}" srcOrd="5" destOrd="0" presId="urn:microsoft.com/office/officeart/2009/3/layout/HorizontalOrganizationChart"/>
    <dgm:cxn modelId="{4F4C677C-6522-47C3-8880-74212CAD9251}" type="presParOf" srcId="{31CE56E0-C75F-43E2-8F85-D17D1D6CF6C6}" destId="{73C034DE-0AE1-402C-A1F5-27AF6306F5C2}" srcOrd="0" destOrd="0" presId="urn:microsoft.com/office/officeart/2009/3/layout/HorizontalOrganizationChart"/>
    <dgm:cxn modelId="{9341F4C3-478B-43DE-9169-952B837624F9}" type="presParOf" srcId="{73C034DE-0AE1-402C-A1F5-27AF6306F5C2}" destId="{A8D1524B-71D1-45F2-8FD8-63606F975D81}" srcOrd="0" destOrd="0" presId="urn:microsoft.com/office/officeart/2009/3/layout/HorizontalOrganizationChart"/>
    <dgm:cxn modelId="{20A104C3-99AA-436A-9EF2-7861444809A7}" type="presParOf" srcId="{73C034DE-0AE1-402C-A1F5-27AF6306F5C2}" destId="{ADAE059F-95B8-48EA-8399-5482A908E96B}" srcOrd="1" destOrd="0" presId="urn:microsoft.com/office/officeart/2009/3/layout/HorizontalOrganizationChart"/>
    <dgm:cxn modelId="{ECD0B8A3-EADE-4C46-8C7E-8DFF8D45EA41}" type="presParOf" srcId="{31CE56E0-C75F-43E2-8F85-D17D1D6CF6C6}" destId="{061D95AE-DF79-4697-A221-7175E5CA585C}" srcOrd="1" destOrd="0" presId="urn:microsoft.com/office/officeart/2009/3/layout/HorizontalOrganizationChart"/>
    <dgm:cxn modelId="{C5B11383-3422-4071-9F94-698A1A661A05}" type="presParOf" srcId="{061D95AE-DF79-4697-A221-7175E5CA585C}" destId="{C236B2A2-9144-4195-BD98-08E9D2F3D265}" srcOrd="0" destOrd="0" presId="urn:microsoft.com/office/officeart/2009/3/layout/HorizontalOrganizationChart"/>
    <dgm:cxn modelId="{AD77F4B2-F217-4330-9D91-3D70E0FE08BA}" type="presParOf" srcId="{061D95AE-DF79-4697-A221-7175E5CA585C}" destId="{871E472D-4F8F-46C6-A797-B744BD8A9058}" srcOrd="1" destOrd="0" presId="urn:microsoft.com/office/officeart/2009/3/layout/HorizontalOrganizationChart"/>
    <dgm:cxn modelId="{9D98A9A4-A14B-437F-AD68-CF9DEC8C6854}" type="presParOf" srcId="{871E472D-4F8F-46C6-A797-B744BD8A9058}" destId="{290F7865-7157-4568-9D1A-040AD3F43E8D}" srcOrd="0" destOrd="0" presId="urn:microsoft.com/office/officeart/2009/3/layout/HorizontalOrganizationChart"/>
    <dgm:cxn modelId="{89348CD6-7226-4771-B5B4-427D12787D3E}" type="presParOf" srcId="{290F7865-7157-4568-9D1A-040AD3F43E8D}" destId="{3F0D4593-E2F8-419E-B13F-A8AE340CB0D4}" srcOrd="0" destOrd="0" presId="urn:microsoft.com/office/officeart/2009/3/layout/HorizontalOrganizationChart"/>
    <dgm:cxn modelId="{AFA2A551-4466-4D33-A893-036BB7B4B04D}" type="presParOf" srcId="{290F7865-7157-4568-9D1A-040AD3F43E8D}" destId="{CDB33952-54A0-4BDB-AACC-0FB098348FC6}" srcOrd="1" destOrd="0" presId="urn:microsoft.com/office/officeart/2009/3/layout/HorizontalOrganizationChart"/>
    <dgm:cxn modelId="{434AEFCF-275E-4A76-BD52-DB9FD3C015B0}" type="presParOf" srcId="{871E472D-4F8F-46C6-A797-B744BD8A9058}" destId="{F11C76D4-EC44-445A-92AC-C64F9623A173}" srcOrd="1" destOrd="0" presId="urn:microsoft.com/office/officeart/2009/3/layout/HorizontalOrganizationChart"/>
    <dgm:cxn modelId="{88DC7DFA-C5D7-439C-A5E9-039A2CBA6588}" type="presParOf" srcId="{871E472D-4F8F-46C6-A797-B744BD8A9058}" destId="{225F6E6F-060C-4278-B78C-BA15D621539B}" srcOrd="2" destOrd="0" presId="urn:microsoft.com/office/officeart/2009/3/layout/HorizontalOrganizationChart"/>
    <dgm:cxn modelId="{6ECEFE27-E364-48D3-A682-8BE256D9CACC}" type="presParOf" srcId="{31CE56E0-C75F-43E2-8F85-D17D1D6CF6C6}" destId="{A281FB7E-E800-45AB-9F09-4C0B7062EBF7}" srcOrd="2" destOrd="0" presId="urn:microsoft.com/office/officeart/2009/3/layout/HorizontalOrganizationChart"/>
    <dgm:cxn modelId="{E1098FBA-BDAC-4276-BEE9-2A0CAF1F5C8F}" type="presParOf" srcId="{FCE3B46B-3AF9-4C36-B663-11BBCAD7603F}" destId="{6B416C13-2647-4CB4-B06C-D3FE7BF381B1}" srcOrd="2" destOrd="0" presId="urn:microsoft.com/office/officeart/2009/3/layout/HorizontalOrganizationChart"/>
    <dgm:cxn modelId="{A754A01F-2169-4D50-8149-0BB14E06F082}" type="presParOf" srcId="{1148A1DA-FAD6-4AA6-94B6-CF3D2B8CB082}" destId="{479233A3-D6ED-41A9-954E-F87F3190EABE}" srcOrd="6" destOrd="0" presId="urn:microsoft.com/office/officeart/2009/3/layout/HorizontalOrganizationChart"/>
    <dgm:cxn modelId="{7E590BDF-E789-45FB-872C-6F75FE35CEAF}" type="presParOf" srcId="{1148A1DA-FAD6-4AA6-94B6-CF3D2B8CB082}" destId="{EF8E73A6-D8F5-4A35-87A1-4E220F643510}" srcOrd="7" destOrd="0" presId="urn:microsoft.com/office/officeart/2009/3/layout/HorizontalOrganizationChart"/>
    <dgm:cxn modelId="{97EBD219-72A5-40CA-9176-DF772C1D6787}" type="presParOf" srcId="{EF8E73A6-D8F5-4A35-87A1-4E220F643510}" destId="{2DC0DFD0-EF0C-4B6F-8570-6815FDD516F6}" srcOrd="0" destOrd="0" presId="urn:microsoft.com/office/officeart/2009/3/layout/HorizontalOrganizationChart"/>
    <dgm:cxn modelId="{122387E3-3E24-4766-8ADF-B6A0B6454DD9}" type="presParOf" srcId="{2DC0DFD0-EF0C-4B6F-8570-6815FDD516F6}" destId="{F33A3C3A-11BE-4385-899B-F5F498FEF4D5}" srcOrd="0" destOrd="0" presId="urn:microsoft.com/office/officeart/2009/3/layout/HorizontalOrganizationChart"/>
    <dgm:cxn modelId="{AB0001CA-3263-4057-85F1-4A7015B53C4E}" type="presParOf" srcId="{2DC0DFD0-EF0C-4B6F-8570-6815FDD516F6}" destId="{0FA9D4DF-19FC-4097-BF1E-A7E7896B1C04}" srcOrd="1" destOrd="0" presId="urn:microsoft.com/office/officeart/2009/3/layout/HorizontalOrganizationChart"/>
    <dgm:cxn modelId="{3C1E7367-C02E-41AD-9D7C-EC16407DE8C8}" type="presParOf" srcId="{EF8E73A6-D8F5-4A35-87A1-4E220F643510}" destId="{D86C9403-5D88-484A-9719-F53A0EE07BFE}" srcOrd="1" destOrd="0" presId="urn:microsoft.com/office/officeart/2009/3/layout/HorizontalOrganizationChart"/>
    <dgm:cxn modelId="{14B27B06-9215-4DE8-BBE3-64BF2789A270}" type="presParOf" srcId="{D86C9403-5D88-484A-9719-F53A0EE07BFE}" destId="{1C2AF110-6B3B-4007-8191-7CBD5CD6446E}" srcOrd="0" destOrd="0" presId="urn:microsoft.com/office/officeart/2009/3/layout/HorizontalOrganizationChart"/>
    <dgm:cxn modelId="{669F0266-2E1C-417D-96B4-8151391B1C20}" type="presParOf" srcId="{D86C9403-5D88-484A-9719-F53A0EE07BFE}" destId="{660B3B04-621A-4762-92CB-A04A91026225}" srcOrd="1" destOrd="0" presId="urn:microsoft.com/office/officeart/2009/3/layout/HorizontalOrganizationChart"/>
    <dgm:cxn modelId="{4D9A5FDC-354B-47F5-808E-48C3E78BA923}" type="presParOf" srcId="{660B3B04-621A-4762-92CB-A04A91026225}" destId="{4B75D1CF-F7C8-4481-B4FE-F8D646E08836}" srcOrd="0" destOrd="0" presId="urn:microsoft.com/office/officeart/2009/3/layout/HorizontalOrganizationChart"/>
    <dgm:cxn modelId="{34DEE3AB-7C3B-4753-9FEF-8B04C00103F4}" type="presParOf" srcId="{4B75D1CF-F7C8-4481-B4FE-F8D646E08836}" destId="{F3ACE257-9D40-4389-9235-EED1F9F3FEBE}" srcOrd="0" destOrd="0" presId="urn:microsoft.com/office/officeart/2009/3/layout/HorizontalOrganizationChart"/>
    <dgm:cxn modelId="{9B79F1E9-29F7-40E5-B347-2DFE49A5EB00}" type="presParOf" srcId="{4B75D1CF-F7C8-4481-B4FE-F8D646E08836}" destId="{9EE9C448-B820-4D5A-A5C1-B28453429D9E}" srcOrd="1" destOrd="0" presId="urn:microsoft.com/office/officeart/2009/3/layout/HorizontalOrganizationChart"/>
    <dgm:cxn modelId="{E9B4142E-EBD8-4FF8-830C-2E642C65CF8A}" type="presParOf" srcId="{660B3B04-621A-4762-92CB-A04A91026225}" destId="{299CB690-5567-4F79-979B-E4FC6EE308E6}" srcOrd="1" destOrd="0" presId="urn:microsoft.com/office/officeart/2009/3/layout/HorizontalOrganizationChart"/>
    <dgm:cxn modelId="{22252338-8181-43B9-B649-0E2406964BE5}" type="presParOf" srcId="{660B3B04-621A-4762-92CB-A04A91026225}" destId="{F278BEAD-568F-4A0A-90D8-2D7A2B8DC55E}" srcOrd="2" destOrd="0" presId="urn:microsoft.com/office/officeart/2009/3/layout/HorizontalOrganizationChart"/>
    <dgm:cxn modelId="{F1ABF517-7824-45F8-8A60-5FB6297B49E2}" type="presParOf" srcId="{D86C9403-5D88-484A-9719-F53A0EE07BFE}" destId="{1C61456A-FDCC-4727-9C42-CD5087265DC0}" srcOrd="2" destOrd="0" presId="urn:microsoft.com/office/officeart/2009/3/layout/HorizontalOrganizationChart"/>
    <dgm:cxn modelId="{0F449F6E-FC1B-4956-A4BB-C8A4F8AF8358}" type="presParOf" srcId="{D86C9403-5D88-484A-9719-F53A0EE07BFE}" destId="{76FC021E-D4B5-4D02-B84F-12FED530D924}" srcOrd="3" destOrd="0" presId="urn:microsoft.com/office/officeart/2009/3/layout/HorizontalOrganizationChart"/>
    <dgm:cxn modelId="{67D6E2C3-505F-41AA-8641-44E03AADD299}" type="presParOf" srcId="{76FC021E-D4B5-4D02-B84F-12FED530D924}" destId="{2646735B-2371-4F26-A01D-CE5805574D32}" srcOrd="0" destOrd="0" presId="urn:microsoft.com/office/officeart/2009/3/layout/HorizontalOrganizationChart"/>
    <dgm:cxn modelId="{605F9392-0006-4907-90EF-7F91FE926A14}" type="presParOf" srcId="{2646735B-2371-4F26-A01D-CE5805574D32}" destId="{FFFAEAE2-4AC8-467E-A469-A5CA69475565}" srcOrd="0" destOrd="0" presId="urn:microsoft.com/office/officeart/2009/3/layout/HorizontalOrganizationChart"/>
    <dgm:cxn modelId="{7D5D07AF-9E7B-4557-905B-C8469B26592C}" type="presParOf" srcId="{2646735B-2371-4F26-A01D-CE5805574D32}" destId="{B88E2CD6-F3EF-46AF-9D4E-EB03956C1D80}" srcOrd="1" destOrd="0" presId="urn:microsoft.com/office/officeart/2009/3/layout/HorizontalOrganizationChart"/>
    <dgm:cxn modelId="{A832F753-83CD-4950-A9DB-3702A1D0C6D2}" type="presParOf" srcId="{76FC021E-D4B5-4D02-B84F-12FED530D924}" destId="{8AD9A281-A300-42F1-A837-B5744684421E}" srcOrd="1" destOrd="0" presId="urn:microsoft.com/office/officeart/2009/3/layout/HorizontalOrganizationChart"/>
    <dgm:cxn modelId="{79611833-6D93-4881-8FFC-E382AC244EB0}" type="presParOf" srcId="{76FC021E-D4B5-4D02-B84F-12FED530D924}" destId="{68DFEBCD-16AB-4081-8B30-08DBCF47C520}" srcOrd="2" destOrd="0" presId="urn:microsoft.com/office/officeart/2009/3/layout/HorizontalOrganizationChart"/>
    <dgm:cxn modelId="{6183A2A6-8EBE-4E2B-998C-EDA61FE16401}" type="presParOf" srcId="{D86C9403-5D88-484A-9719-F53A0EE07BFE}" destId="{B71774B6-6AF5-46F8-A9AB-7426CA5254B0}" srcOrd="4" destOrd="0" presId="urn:microsoft.com/office/officeart/2009/3/layout/HorizontalOrganizationChart"/>
    <dgm:cxn modelId="{26845F0A-5C0E-4D90-ACAF-63DE8C55F108}" type="presParOf" srcId="{D86C9403-5D88-484A-9719-F53A0EE07BFE}" destId="{49075943-13B1-4D7D-8FEA-D1D70144990E}" srcOrd="5" destOrd="0" presId="urn:microsoft.com/office/officeart/2009/3/layout/HorizontalOrganizationChart"/>
    <dgm:cxn modelId="{AD589C53-778A-4DDC-925E-F3F379ADD396}" type="presParOf" srcId="{49075943-13B1-4D7D-8FEA-D1D70144990E}" destId="{160E2728-C1C7-4A61-8E04-6E14DB401D06}" srcOrd="0" destOrd="0" presId="urn:microsoft.com/office/officeart/2009/3/layout/HorizontalOrganizationChart"/>
    <dgm:cxn modelId="{03C75C8B-3D3B-402F-85EF-75FDAE402C8C}" type="presParOf" srcId="{160E2728-C1C7-4A61-8E04-6E14DB401D06}" destId="{A0539BE8-23FB-483A-89EE-E7A3C9BF4195}" srcOrd="0" destOrd="0" presId="urn:microsoft.com/office/officeart/2009/3/layout/HorizontalOrganizationChart"/>
    <dgm:cxn modelId="{D827BCE2-3479-455E-9865-B79E6BDD1616}" type="presParOf" srcId="{160E2728-C1C7-4A61-8E04-6E14DB401D06}" destId="{C2AF0A02-D478-4AD6-9E82-5A5AD1824323}" srcOrd="1" destOrd="0" presId="urn:microsoft.com/office/officeart/2009/3/layout/HorizontalOrganizationChart"/>
    <dgm:cxn modelId="{1DF409D2-9E65-4DA0-BFCD-1012AEA688F3}" type="presParOf" srcId="{49075943-13B1-4D7D-8FEA-D1D70144990E}" destId="{83843E7B-1B3B-4AFC-A08B-72BEE71BDEAC}" srcOrd="1" destOrd="0" presId="urn:microsoft.com/office/officeart/2009/3/layout/HorizontalOrganizationChart"/>
    <dgm:cxn modelId="{ADAC66FB-D752-48EF-BA11-8E2D5D9C5B2D}" type="presParOf" srcId="{49075943-13B1-4D7D-8FEA-D1D70144990E}" destId="{CA5E1D70-26E9-433F-A693-06ED829E4B80}" srcOrd="2" destOrd="0" presId="urn:microsoft.com/office/officeart/2009/3/layout/HorizontalOrganizationChart"/>
    <dgm:cxn modelId="{A191FC0F-57D5-4FA7-996E-4AE0086E3CBA}" type="presParOf" srcId="{EF8E73A6-D8F5-4A35-87A1-4E220F643510}" destId="{83CAD2A4-4DEF-4514-A284-08591354B7B1}" srcOrd="2" destOrd="0" presId="urn:microsoft.com/office/officeart/2009/3/layout/HorizontalOrganizationChart"/>
    <dgm:cxn modelId="{29CBC866-CDD5-4119-B5B7-8ACEC7545CC2}" type="presParOf" srcId="{1148A1DA-FAD6-4AA6-94B6-CF3D2B8CB082}" destId="{D1D3B88C-9853-4A48-8AF9-78F2753E1EB0}" srcOrd="8" destOrd="0" presId="urn:microsoft.com/office/officeart/2009/3/layout/HorizontalOrganizationChart"/>
    <dgm:cxn modelId="{FD59DF5E-94BE-4A65-97AD-3B5A80FE2ADD}" type="presParOf" srcId="{1148A1DA-FAD6-4AA6-94B6-CF3D2B8CB082}" destId="{A9FDF0D8-10FA-48CB-AD14-CBBE45779B29}" srcOrd="9" destOrd="0" presId="urn:microsoft.com/office/officeart/2009/3/layout/HorizontalOrganizationChart"/>
    <dgm:cxn modelId="{8378875D-A8C3-4776-9C88-94F33EABE229}" type="presParOf" srcId="{A9FDF0D8-10FA-48CB-AD14-CBBE45779B29}" destId="{C2D63B42-DC2C-47A1-A5BF-5A46415DD8EA}" srcOrd="0" destOrd="0" presId="urn:microsoft.com/office/officeart/2009/3/layout/HorizontalOrganizationChart"/>
    <dgm:cxn modelId="{40AE0D1A-5851-49DF-896E-9F2B1B49F9D6}" type="presParOf" srcId="{C2D63B42-DC2C-47A1-A5BF-5A46415DD8EA}" destId="{E9B99149-C3A5-411C-903F-8AE75B0BC5C1}" srcOrd="0" destOrd="0" presId="urn:microsoft.com/office/officeart/2009/3/layout/HorizontalOrganizationChart"/>
    <dgm:cxn modelId="{3A9B3A8D-4C2D-40C8-91B0-6DD472D9E6BC}" type="presParOf" srcId="{C2D63B42-DC2C-47A1-A5BF-5A46415DD8EA}" destId="{637B517C-3716-4887-A02B-E00E0D48272F}" srcOrd="1" destOrd="0" presId="urn:microsoft.com/office/officeart/2009/3/layout/HorizontalOrganizationChart"/>
    <dgm:cxn modelId="{B6A98253-74D8-419F-8306-6924EC9C0814}" type="presParOf" srcId="{A9FDF0D8-10FA-48CB-AD14-CBBE45779B29}" destId="{CB881645-761D-4A15-B93C-70C7AB6B7A8C}" srcOrd="1" destOrd="0" presId="urn:microsoft.com/office/officeart/2009/3/layout/HorizontalOrganizationChart"/>
    <dgm:cxn modelId="{342188B5-3840-4A49-85BD-46CBA9019C1D}" type="presParOf" srcId="{CB881645-761D-4A15-B93C-70C7AB6B7A8C}" destId="{69FACDAD-E6BB-4C36-A1FB-B127F9A8A24D}" srcOrd="0" destOrd="0" presId="urn:microsoft.com/office/officeart/2009/3/layout/HorizontalOrganizationChart"/>
    <dgm:cxn modelId="{06278D55-6BCD-4A78-B9E2-A158BBD29DEE}" type="presParOf" srcId="{CB881645-761D-4A15-B93C-70C7AB6B7A8C}" destId="{83C54CC4-90F4-4143-BCFA-71F26A856AAD}" srcOrd="1" destOrd="0" presId="urn:microsoft.com/office/officeart/2009/3/layout/HorizontalOrganizationChart"/>
    <dgm:cxn modelId="{C36403C6-9B6E-4ED3-BAB8-DBDEBA6F30DF}" type="presParOf" srcId="{83C54CC4-90F4-4143-BCFA-71F26A856AAD}" destId="{53DB4332-2454-4763-A80F-A90ECA3E9DE8}" srcOrd="0" destOrd="0" presId="urn:microsoft.com/office/officeart/2009/3/layout/HorizontalOrganizationChart"/>
    <dgm:cxn modelId="{9091C86E-F5A1-407F-A35D-09EFE02DA086}" type="presParOf" srcId="{53DB4332-2454-4763-A80F-A90ECA3E9DE8}" destId="{8B715317-B92C-4CB8-9B0C-CC2F2FB84E20}" srcOrd="0" destOrd="0" presId="urn:microsoft.com/office/officeart/2009/3/layout/HorizontalOrganizationChart"/>
    <dgm:cxn modelId="{7E58A690-F61C-4B98-A4F4-B160899791F1}" type="presParOf" srcId="{53DB4332-2454-4763-A80F-A90ECA3E9DE8}" destId="{C716A02E-BA49-47BC-BD0C-A6B7AE9BB841}" srcOrd="1" destOrd="0" presId="urn:microsoft.com/office/officeart/2009/3/layout/HorizontalOrganizationChart"/>
    <dgm:cxn modelId="{66176C20-9103-4196-8325-567B0867F5FB}" type="presParOf" srcId="{83C54CC4-90F4-4143-BCFA-71F26A856AAD}" destId="{19F17E2C-520F-4176-A1D3-7D5BD1CD2BEC}" srcOrd="1" destOrd="0" presId="urn:microsoft.com/office/officeart/2009/3/layout/HorizontalOrganizationChart"/>
    <dgm:cxn modelId="{D7E79D54-B43A-4E92-8DD2-D0681BE0EFCC}" type="presParOf" srcId="{83C54CC4-90F4-4143-BCFA-71F26A856AAD}" destId="{D42D6E33-40D9-4C81-BB1E-20838843ABB9}" srcOrd="2" destOrd="0" presId="urn:microsoft.com/office/officeart/2009/3/layout/HorizontalOrganizationChart"/>
    <dgm:cxn modelId="{EEADA572-C86A-4B3A-BAA6-A3DD6DA5296C}" type="presParOf" srcId="{A9FDF0D8-10FA-48CB-AD14-CBBE45779B29}" destId="{38A06755-5C6C-4860-B568-11752E88DC3B}" srcOrd="2" destOrd="0" presId="urn:microsoft.com/office/officeart/2009/3/layout/HorizontalOrganizationChart"/>
    <dgm:cxn modelId="{273C3522-0215-4DDE-9BEB-8D6DB204BC6C}" type="presParOf" srcId="{9D1BA808-9517-4D37-8A8E-2C9231435F54}" destId="{1A2803A2-91CE-4CAA-990F-EAA96540EF1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ACDAD-E6BB-4C36-A1FB-B127F9A8A24D}">
      <dsp:nvSpPr>
        <dsp:cNvPr id="0" name=""/>
        <dsp:cNvSpPr/>
      </dsp:nvSpPr>
      <dsp:spPr>
        <a:xfrm>
          <a:off x="5778680" y="6405054"/>
          <a:ext cx="338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1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3B88C-9853-4A48-8AF9-78F2753E1EB0}">
      <dsp:nvSpPr>
        <dsp:cNvPr id="0" name=""/>
        <dsp:cNvSpPr/>
      </dsp:nvSpPr>
      <dsp:spPr>
        <a:xfrm>
          <a:off x="3746385" y="3355759"/>
          <a:ext cx="338715" cy="309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357" y="0"/>
              </a:lnTo>
              <a:lnTo>
                <a:pt x="169357" y="3095015"/>
              </a:lnTo>
              <a:lnTo>
                <a:pt x="338715" y="30950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774B6-6AF5-46F8-A9AB-7426CA5254B0}">
      <dsp:nvSpPr>
        <dsp:cNvPr id="0" name=""/>
        <dsp:cNvSpPr/>
      </dsp:nvSpPr>
      <dsp:spPr>
        <a:xfrm>
          <a:off x="5778680" y="4994296"/>
          <a:ext cx="338715" cy="72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357" y="0"/>
              </a:lnTo>
              <a:lnTo>
                <a:pt x="169357" y="728239"/>
              </a:lnTo>
              <a:lnTo>
                <a:pt x="338715" y="7282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1456A-FDCC-4727-9C42-CD5087265DC0}">
      <dsp:nvSpPr>
        <dsp:cNvPr id="0" name=""/>
        <dsp:cNvSpPr/>
      </dsp:nvSpPr>
      <dsp:spPr>
        <a:xfrm>
          <a:off x="5778680" y="4948576"/>
          <a:ext cx="338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1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AF110-6B3B-4007-8191-7CBD5CD6446E}">
      <dsp:nvSpPr>
        <dsp:cNvPr id="0" name=""/>
        <dsp:cNvSpPr/>
      </dsp:nvSpPr>
      <dsp:spPr>
        <a:xfrm>
          <a:off x="5778680" y="4266057"/>
          <a:ext cx="338715" cy="728239"/>
        </a:xfrm>
        <a:custGeom>
          <a:avLst/>
          <a:gdLst/>
          <a:ahLst/>
          <a:cxnLst/>
          <a:rect l="0" t="0" r="0" b="0"/>
          <a:pathLst>
            <a:path>
              <a:moveTo>
                <a:pt x="0" y="728239"/>
              </a:moveTo>
              <a:lnTo>
                <a:pt x="169357" y="728239"/>
              </a:lnTo>
              <a:lnTo>
                <a:pt x="169357" y="0"/>
              </a:lnTo>
              <a:lnTo>
                <a:pt x="3387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233A3-D6ED-41A9-954E-F87F3190EABE}">
      <dsp:nvSpPr>
        <dsp:cNvPr id="0" name=""/>
        <dsp:cNvSpPr/>
      </dsp:nvSpPr>
      <dsp:spPr>
        <a:xfrm>
          <a:off x="3746385" y="3355759"/>
          <a:ext cx="338715" cy="1638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357" y="0"/>
              </a:lnTo>
              <a:lnTo>
                <a:pt x="169357" y="1638537"/>
              </a:lnTo>
              <a:lnTo>
                <a:pt x="338715" y="16385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6B2A2-9144-4195-BD98-08E9D2F3D265}">
      <dsp:nvSpPr>
        <dsp:cNvPr id="0" name=""/>
        <dsp:cNvSpPr/>
      </dsp:nvSpPr>
      <dsp:spPr>
        <a:xfrm>
          <a:off x="7810975" y="3492098"/>
          <a:ext cx="338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1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602E5-A655-49C1-8385-3A4DAEB217FE}">
      <dsp:nvSpPr>
        <dsp:cNvPr id="0" name=""/>
        <dsp:cNvSpPr/>
      </dsp:nvSpPr>
      <dsp:spPr>
        <a:xfrm>
          <a:off x="5778680" y="2809579"/>
          <a:ext cx="338715" cy="72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357" y="0"/>
              </a:lnTo>
              <a:lnTo>
                <a:pt x="169357" y="728239"/>
              </a:lnTo>
              <a:lnTo>
                <a:pt x="338715" y="7282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7006-1CA0-4B68-A176-14D6EDC863C7}">
      <dsp:nvSpPr>
        <dsp:cNvPr id="0" name=""/>
        <dsp:cNvSpPr/>
      </dsp:nvSpPr>
      <dsp:spPr>
        <a:xfrm>
          <a:off x="5778680" y="2763859"/>
          <a:ext cx="338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1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0BD3D-2A9C-49E6-91B0-DA84A107EBAA}">
      <dsp:nvSpPr>
        <dsp:cNvPr id="0" name=""/>
        <dsp:cNvSpPr/>
      </dsp:nvSpPr>
      <dsp:spPr>
        <a:xfrm>
          <a:off x="7810975" y="2035620"/>
          <a:ext cx="338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1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83BA6-4A14-4040-BCC2-247E853413D1}">
      <dsp:nvSpPr>
        <dsp:cNvPr id="0" name=""/>
        <dsp:cNvSpPr/>
      </dsp:nvSpPr>
      <dsp:spPr>
        <a:xfrm>
          <a:off x="5778680" y="2081340"/>
          <a:ext cx="338715" cy="728239"/>
        </a:xfrm>
        <a:custGeom>
          <a:avLst/>
          <a:gdLst/>
          <a:ahLst/>
          <a:cxnLst/>
          <a:rect l="0" t="0" r="0" b="0"/>
          <a:pathLst>
            <a:path>
              <a:moveTo>
                <a:pt x="0" y="728239"/>
              </a:moveTo>
              <a:lnTo>
                <a:pt x="169357" y="728239"/>
              </a:lnTo>
              <a:lnTo>
                <a:pt x="169357" y="0"/>
              </a:lnTo>
              <a:lnTo>
                <a:pt x="3387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2F10-5A76-4F0F-B48B-7B4D2F10B02D}">
      <dsp:nvSpPr>
        <dsp:cNvPr id="0" name=""/>
        <dsp:cNvSpPr/>
      </dsp:nvSpPr>
      <dsp:spPr>
        <a:xfrm>
          <a:off x="3746385" y="2809579"/>
          <a:ext cx="338715" cy="546179"/>
        </a:xfrm>
        <a:custGeom>
          <a:avLst/>
          <a:gdLst/>
          <a:ahLst/>
          <a:cxnLst/>
          <a:rect l="0" t="0" r="0" b="0"/>
          <a:pathLst>
            <a:path>
              <a:moveTo>
                <a:pt x="0" y="546179"/>
              </a:moveTo>
              <a:lnTo>
                <a:pt x="169357" y="546179"/>
              </a:lnTo>
              <a:lnTo>
                <a:pt x="169357" y="0"/>
              </a:lnTo>
              <a:lnTo>
                <a:pt x="33871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3C7B3-1C63-457D-A774-30507E320D5F}">
      <dsp:nvSpPr>
        <dsp:cNvPr id="0" name=""/>
        <dsp:cNvSpPr/>
      </dsp:nvSpPr>
      <dsp:spPr>
        <a:xfrm>
          <a:off x="5778680" y="988982"/>
          <a:ext cx="338715" cy="364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357" y="0"/>
              </a:lnTo>
              <a:lnTo>
                <a:pt x="169357" y="364119"/>
              </a:lnTo>
              <a:lnTo>
                <a:pt x="338715" y="3641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EED6D-2D40-48BE-87EB-2B6924C8680D}">
      <dsp:nvSpPr>
        <dsp:cNvPr id="0" name=""/>
        <dsp:cNvSpPr/>
      </dsp:nvSpPr>
      <dsp:spPr>
        <a:xfrm>
          <a:off x="5778680" y="624862"/>
          <a:ext cx="338715" cy="364119"/>
        </a:xfrm>
        <a:custGeom>
          <a:avLst/>
          <a:gdLst/>
          <a:ahLst/>
          <a:cxnLst/>
          <a:rect l="0" t="0" r="0" b="0"/>
          <a:pathLst>
            <a:path>
              <a:moveTo>
                <a:pt x="0" y="364119"/>
              </a:moveTo>
              <a:lnTo>
                <a:pt x="169357" y="364119"/>
              </a:lnTo>
              <a:lnTo>
                <a:pt x="169357" y="0"/>
              </a:lnTo>
              <a:lnTo>
                <a:pt x="3387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7B372-B519-4F30-8F5C-6F4184624292}">
      <dsp:nvSpPr>
        <dsp:cNvPr id="0" name=""/>
        <dsp:cNvSpPr/>
      </dsp:nvSpPr>
      <dsp:spPr>
        <a:xfrm>
          <a:off x="3746385" y="988982"/>
          <a:ext cx="338715" cy="2366776"/>
        </a:xfrm>
        <a:custGeom>
          <a:avLst/>
          <a:gdLst/>
          <a:ahLst/>
          <a:cxnLst/>
          <a:rect l="0" t="0" r="0" b="0"/>
          <a:pathLst>
            <a:path>
              <a:moveTo>
                <a:pt x="0" y="2366776"/>
              </a:moveTo>
              <a:lnTo>
                <a:pt x="169357" y="2366776"/>
              </a:lnTo>
              <a:lnTo>
                <a:pt x="169357" y="0"/>
              </a:lnTo>
              <a:lnTo>
                <a:pt x="33871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0CAA9-DAAD-473D-95ED-DCC3AC284740}">
      <dsp:nvSpPr>
        <dsp:cNvPr id="0" name=""/>
        <dsp:cNvSpPr/>
      </dsp:nvSpPr>
      <dsp:spPr>
        <a:xfrm>
          <a:off x="3746385" y="260743"/>
          <a:ext cx="338715" cy="3095015"/>
        </a:xfrm>
        <a:custGeom>
          <a:avLst/>
          <a:gdLst/>
          <a:ahLst/>
          <a:cxnLst/>
          <a:rect l="0" t="0" r="0" b="0"/>
          <a:pathLst>
            <a:path>
              <a:moveTo>
                <a:pt x="0" y="3095015"/>
              </a:moveTo>
              <a:lnTo>
                <a:pt x="169357" y="3095015"/>
              </a:lnTo>
              <a:lnTo>
                <a:pt x="169357" y="0"/>
              </a:lnTo>
              <a:lnTo>
                <a:pt x="33871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4CC92-597D-409E-8433-79C2658F560B}">
      <dsp:nvSpPr>
        <dsp:cNvPr id="0" name=""/>
        <dsp:cNvSpPr/>
      </dsp:nvSpPr>
      <dsp:spPr>
        <a:xfrm>
          <a:off x="2052806" y="3097488"/>
          <a:ext cx="1693579" cy="5165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Inicio</a:t>
          </a:r>
        </a:p>
      </dsp:txBody>
      <dsp:txXfrm>
        <a:off x="2052806" y="3097488"/>
        <a:ext cx="1693579" cy="516541"/>
      </dsp:txXfrm>
    </dsp:sp>
    <dsp:sp modelId="{C7DE2D2F-AA89-48D7-B781-AC362D6C333B}">
      <dsp:nvSpPr>
        <dsp:cNvPr id="0" name=""/>
        <dsp:cNvSpPr/>
      </dsp:nvSpPr>
      <dsp:spPr>
        <a:xfrm>
          <a:off x="4085101" y="2472"/>
          <a:ext cx="1693579" cy="5165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Nuevo solicitud de fondo</a:t>
          </a:r>
        </a:p>
      </dsp:txBody>
      <dsp:txXfrm>
        <a:off x="4085101" y="2472"/>
        <a:ext cx="1693579" cy="516541"/>
      </dsp:txXfrm>
    </dsp:sp>
    <dsp:sp modelId="{3C15E26D-64B3-4026-8AFC-EC5E52427CA8}">
      <dsp:nvSpPr>
        <dsp:cNvPr id="0" name=""/>
        <dsp:cNvSpPr/>
      </dsp:nvSpPr>
      <dsp:spPr>
        <a:xfrm>
          <a:off x="4085101" y="730711"/>
          <a:ext cx="1693579" cy="5165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Buscar solicitudes de fondos</a:t>
          </a:r>
        </a:p>
      </dsp:txBody>
      <dsp:txXfrm>
        <a:off x="4085101" y="730711"/>
        <a:ext cx="1693579" cy="516541"/>
      </dsp:txXfrm>
    </dsp:sp>
    <dsp:sp modelId="{C43A0E96-F364-4501-97ED-FBB28598628B}">
      <dsp:nvSpPr>
        <dsp:cNvPr id="0" name=""/>
        <dsp:cNvSpPr/>
      </dsp:nvSpPr>
      <dsp:spPr>
        <a:xfrm>
          <a:off x="6117396" y="366591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Buscar por fecha</a:t>
          </a:r>
        </a:p>
      </dsp:txBody>
      <dsp:txXfrm>
        <a:off x="6117396" y="366591"/>
        <a:ext cx="1693579" cy="516541"/>
      </dsp:txXfrm>
    </dsp:sp>
    <dsp:sp modelId="{4C2C7538-B7DB-441C-ADF8-9A1AE055239D}">
      <dsp:nvSpPr>
        <dsp:cNvPr id="0" name=""/>
        <dsp:cNvSpPr/>
      </dsp:nvSpPr>
      <dsp:spPr>
        <a:xfrm>
          <a:off x="6117396" y="1094830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Buscar por evento</a:t>
          </a:r>
        </a:p>
      </dsp:txBody>
      <dsp:txXfrm>
        <a:off x="6117396" y="1094830"/>
        <a:ext cx="1693579" cy="516541"/>
      </dsp:txXfrm>
    </dsp:sp>
    <dsp:sp modelId="{7B071F0B-D6D0-453D-A8E1-64A9DA320F03}">
      <dsp:nvSpPr>
        <dsp:cNvPr id="0" name=""/>
        <dsp:cNvSpPr/>
      </dsp:nvSpPr>
      <dsp:spPr>
        <a:xfrm>
          <a:off x="4085101" y="2551308"/>
          <a:ext cx="1693579" cy="5165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Solicitudes pendientes</a:t>
          </a:r>
        </a:p>
      </dsp:txBody>
      <dsp:txXfrm>
        <a:off x="4085101" y="2551308"/>
        <a:ext cx="1693579" cy="516541"/>
      </dsp:txXfrm>
    </dsp:sp>
    <dsp:sp modelId="{C4FF2A07-F7D6-4586-8779-B5141EA1EE6C}">
      <dsp:nvSpPr>
        <dsp:cNvPr id="0" name=""/>
        <dsp:cNvSpPr/>
      </dsp:nvSpPr>
      <dsp:spPr>
        <a:xfrm>
          <a:off x="6117396" y="1823069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Ver solicitud</a:t>
          </a:r>
        </a:p>
      </dsp:txBody>
      <dsp:txXfrm>
        <a:off x="6117396" y="1823069"/>
        <a:ext cx="1693579" cy="516541"/>
      </dsp:txXfrm>
    </dsp:sp>
    <dsp:sp modelId="{2554E52B-EE39-418E-B583-209F93F9676E}">
      <dsp:nvSpPr>
        <dsp:cNvPr id="0" name=""/>
        <dsp:cNvSpPr/>
      </dsp:nvSpPr>
      <dsp:spPr>
        <a:xfrm>
          <a:off x="8149691" y="1823069"/>
          <a:ext cx="1693579" cy="5165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Descargar solicitud</a:t>
          </a:r>
        </a:p>
      </dsp:txBody>
      <dsp:txXfrm>
        <a:off x="8149691" y="1823069"/>
        <a:ext cx="1693579" cy="516541"/>
      </dsp:txXfrm>
    </dsp:sp>
    <dsp:sp modelId="{DB18019D-6D8B-43C1-A52F-D5700BBFA86A}">
      <dsp:nvSpPr>
        <dsp:cNvPr id="0" name=""/>
        <dsp:cNvSpPr/>
      </dsp:nvSpPr>
      <dsp:spPr>
        <a:xfrm>
          <a:off x="6117396" y="2551308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Editar rendición</a:t>
          </a:r>
        </a:p>
      </dsp:txBody>
      <dsp:txXfrm>
        <a:off x="6117396" y="2551308"/>
        <a:ext cx="1693579" cy="516541"/>
      </dsp:txXfrm>
    </dsp:sp>
    <dsp:sp modelId="{A8D1524B-71D1-45F2-8FD8-63606F975D81}">
      <dsp:nvSpPr>
        <dsp:cNvPr id="0" name=""/>
        <dsp:cNvSpPr/>
      </dsp:nvSpPr>
      <dsp:spPr>
        <a:xfrm>
          <a:off x="6117396" y="3279547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Ver rendición</a:t>
          </a:r>
        </a:p>
      </dsp:txBody>
      <dsp:txXfrm>
        <a:off x="6117396" y="3279547"/>
        <a:ext cx="1693579" cy="516541"/>
      </dsp:txXfrm>
    </dsp:sp>
    <dsp:sp modelId="{3F0D4593-E2F8-419E-B13F-A8AE340CB0D4}">
      <dsp:nvSpPr>
        <dsp:cNvPr id="0" name=""/>
        <dsp:cNvSpPr/>
      </dsp:nvSpPr>
      <dsp:spPr>
        <a:xfrm>
          <a:off x="8149691" y="3279547"/>
          <a:ext cx="1693579" cy="5165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Ver listado de documentos</a:t>
          </a:r>
        </a:p>
      </dsp:txBody>
      <dsp:txXfrm>
        <a:off x="8149691" y="3279547"/>
        <a:ext cx="1693579" cy="516541"/>
      </dsp:txXfrm>
    </dsp:sp>
    <dsp:sp modelId="{F33A3C3A-11BE-4385-899B-F5F498FEF4D5}">
      <dsp:nvSpPr>
        <dsp:cNvPr id="0" name=""/>
        <dsp:cNvSpPr/>
      </dsp:nvSpPr>
      <dsp:spPr>
        <a:xfrm>
          <a:off x="4085101" y="4736025"/>
          <a:ext cx="1693579" cy="5165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Ayuda</a:t>
          </a:r>
        </a:p>
      </dsp:txBody>
      <dsp:txXfrm>
        <a:off x="4085101" y="4736025"/>
        <a:ext cx="1693579" cy="516541"/>
      </dsp:txXfrm>
    </dsp:sp>
    <dsp:sp modelId="{F3ACE257-9D40-4389-9235-EED1F9F3FEBE}">
      <dsp:nvSpPr>
        <dsp:cNvPr id="0" name=""/>
        <dsp:cNvSpPr/>
      </dsp:nvSpPr>
      <dsp:spPr>
        <a:xfrm>
          <a:off x="6117396" y="4007786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Preguntas frecuentes</a:t>
          </a:r>
        </a:p>
      </dsp:txBody>
      <dsp:txXfrm>
        <a:off x="6117396" y="4007786"/>
        <a:ext cx="1693579" cy="516541"/>
      </dsp:txXfrm>
    </dsp:sp>
    <dsp:sp modelId="{FFFAEAE2-4AC8-467E-A469-A5CA69475565}">
      <dsp:nvSpPr>
        <dsp:cNvPr id="0" name=""/>
        <dsp:cNvSpPr/>
      </dsp:nvSpPr>
      <dsp:spPr>
        <a:xfrm>
          <a:off x="6117396" y="4736025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Manual de usuario</a:t>
          </a:r>
        </a:p>
      </dsp:txBody>
      <dsp:txXfrm>
        <a:off x="6117396" y="4736025"/>
        <a:ext cx="1693579" cy="516541"/>
      </dsp:txXfrm>
    </dsp:sp>
    <dsp:sp modelId="{A0539BE8-23FB-483A-89EE-E7A3C9BF4195}">
      <dsp:nvSpPr>
        <dsp:cNvPr id="0" name=""/>
        <dsp:cNvSpPr/>
      </dsp:nvSpPr>
      <dsp:spPr>
        <a:xfrm>
          <a:off x="6117396" y="5464264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RU N°2083 año 2017</a:t>
          </a:r>
        </a:p>
      </dsp:txBody>
      <dsp:txXfrm>
        <a:off x="6117396" y="5464264"/>
        <a:ext cx="1693579" cy="516541"/>
      </dsp:txXfrm>
    </dsp:sp>
    <dsp:sp modelId="{E9B99149-C3A5-411C-903F-8AE75B0BC5C1}">
      <dsp:nvSpPr>
        <dsp:cNvPr id="0" name=""/>
        <dsp:cNvSpPr/>
      </dsp:nvSpPr>
      <dsp:spPr>
        <a:xfrm>
          <a:off x="4085101" y="6192503"/>
          <a:ext cx="1693579" cy="5165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Perfil</a:t>
          </a:r>
        </a:p>
      </dsp:txBody>
      <dsp:txXfrm>
        <a:off x="4085101" y="6192503"/>
        <a:ext cx="1693579" cy="516541"/>
      </dsp:txXfrm>
    </dsp:sp>
    <dsp:sp modelId="{8B715317-B92C-4CB8-9B0C-CC2F2FB84E20}">
      <dsp:nvSpPr>
        <dsp:cNvPr id="0" name=""/>
        <dsp:cNvSpPr/>
      </dsp:nvSpPr>
      <dsp:spPr>
        <a:xfrm>
          <a:off x="6117396" y="6192503"/>
          <a:ext cx="1693579" cy="5165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u="none" kern="1200" dirty="0"/>
            <a:t>Ver datos de la organización</a:t>
          </a:r>
        </a:p>
      </dsp:txBody>
      <dsp:txXfrm>
        <a:off x="6117396" y="6192503"/>
        <a:ext cx="1693579" cy="51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C3D19-7BC6-41F4-99C9-30CC30F39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6C3431-61F6-4E3A-96EB-A29FD04DD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C9DB77-872A-4E7E-8BFB-8202FFEE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63452-C1F5-4829-ADD3-83FCAD82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87457-7476-4FBD-93F6-9BA854D2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5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D01D-F472-41AA-987C-A3A40CB8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232781-C41C-4D34-8F98-38F82F5E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D49AA0-8530-474B-B8CA-37FF70AD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BCB74-15D6-41E3-997F-B6D90C7A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5B106-91F8-4872-B29F-95D1AC03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FA07CD-5167-410C-97D0-310E9C567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7C934E-EB00-49A0-A0C5-CF8211F2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DF02E-3D37-4209-8428-39CA46B8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037DC-C16A-4F7D-9F49-5D532457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04C55-DDB4-4877-954B-A3ADBE18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423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B9DE0-EC1B-4567-A687-61D8DE58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1F3BF-E7A3-4D18-B799-2357E0A0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2D249-605F-413F-B95A-9A198492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E118D-70A9-4F6E-AE88-D0725746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FAA92-C9CD-4F6E-9731-89742357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60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DE73-03FB-468B-83FC-02ED7A21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301FD-BD05-4D79-B701-E9A8E35F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81FED-3A85-4422-8DC4-54AE998D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A15527-61F4-449C-AD75-54BBD0C2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BE68A-945A-4379-AB20-B168096D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38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0ADD4-A84C-401E-8B25-DC31EBED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5B966-22E7-41F4-B23F-7EC4F008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3ADDC0-41CA-4088-B911-985901775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AC1B83-E4CF-4E0A-8BA3-A18D913F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5A3F3-855F-42F3-B312-1D058850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9DFCAD-9ED8-4CEC-9686-41B85618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8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8B71-AEBE-47BB-96B3-CFC7C477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BBA8D-D9A3-4311-B452-AE4F07F4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E5DB93-12E8-4088-BD08-E5D21D6B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81DDEA-9A56-461B-B9B8-ADD7C46A2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CFF7DB-7F7E-4D38-ABD6-D247CD8E0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88DDBC-731C-4A3A-B1FE-772477BB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2698F-BBF1-40B7-A8AA-A0ADBA13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2260FB-E0DB-43F1-9D03-420B1189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249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4B6F-27BB-4F10-8CF0-2DE34294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A1B01E-19B4-43C4-9CD9-64DD6AA3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B2247-5B16-41B4-878D-D3CFBFC5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B064CE-D341-411F-8EA7-ABD58715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6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A2A4BF-ECAD-4B80-A651-F6EBB61F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FB2CB3-6AF7-464E-B70C-BFC20D16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A6EEBE-9586-4A0B-A829-2C816BE3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44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A4ADA-18DB-43BE-A311-A253A31C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228F8-ECD6-4396-B5B2-DAAB6991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ED3874-A6C6-49E1-8887-7595FBF5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7CC41-2A6F-49C5-A987-E64A417C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06B40-5519-4A43-BD81-BF25191E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DEA631-A480-4B26-9A83-212EC52B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12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99CB5-8B16-45ED-AC5F-0ED88481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93E74-E99C-4B87-8D43-AC903F637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A4E87A-1CD3-4117-84DE-1A4AEE36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BDF9E-6563-476A-83CD-E5F69542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E0C883-BBD8-4152-B003-64DDE522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9055B5-C410-4A35-8585-E1D8B1DA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62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B6ACAB-C443-44D7-B73A-F25F5919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99E701-1176-42E7-8CD1-076B9A45C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00F51-3B57-40FA-847D-83940FAA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9CE6-00CC-4575-B0FC-981B2FA26240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2A828-495D-4B1A-B485-6FC9598FB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597ED-76FB-41BE-BECE-E5BE0F2B4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DEAB-811D-48C2-8CC9-BE89B509AC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686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C34543E-4C9E-4B66-B6D1-9C88708A7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437823"/>
              </p:ext>
            </p:extLst>
          </p:nvPr>
        </p:nvGraphicFramePr>
        <p:xfrm>
          <a:off x="124287" y="79899"/>
          <a:ext cx="11896077" cy="6711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948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Yorch Sepúlveda Manriquez</dc:creator>
  <cp:lastModifiedBy>Yorch Sepúlveda Manriquez</cp:lastModifiedBy>
  <cp:revision>4</cp:revision>
  <dcterms:created xsi:type="dcterms:W3CDTF">2019-05-22T12:45:58Z</dcterms:created>
  <dcterms:modified xsi:type="dcterms:W3CDTF">2019-05-22T13:23:12Z</dcterms:modified>
</cp:coreProperties>
</file>