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  <p:sldMasterId id="2147484022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74B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71" d="100"/>
          <a:sy n="71" d="100"/>
        </p:scale>
        <p:origin x="113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32905-8EA9-4C80-A1CF-B31743843935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03A8EC31-764E-4B1A-A573-2441508657E3}">
      <dgm:prSet phldrT="[Texto]" custT="1"/>
      <dgm:spPr/>
      <dgm:t>
        <a:bodyPr/>
        <a:lstStyle/>
        <a:p>
          <a:r>
            <a:rPr lang="es-CL" sz="1800" dirty="0"/>
            <a:t>Planteamiento</a:t>
          </a:r>
        </a:p>
      </dgm:t>
    </dgm:pt>
    <dgm:pt modelId="{3B3DEB23-4375-4055-B28B-A0B352A79948}" type="parTrans" cxnId="{958F7983-7DBC-429E-9966-D2EB4F1C9386}">
      <dgm:prSet/>
      <dgm:spPr/>
      <dgm:t>
        <a:bodyPr/>
        <a:lstStyle/>
        <a:p>
          <a:endParaRPr lang="es-CL" sz="1800"/>
        </a:p>
      </dgm:t>
    </dgm:pt>
    <dgm:pt modelId="{59A87407-5CE5-40DA-B2FF-508DE776DD27}" type="sibTrans" cxnId="{958F7983-7DBC-429E-9966-D2EB4F1C9386}">
      <dgm:prSet/>
      <dgm:spPr/>
      <dgm:t>
        <a:bodyPr/>
        <a:lstStyle/>
        <a:p>
          <a:endParaRPr lang="es-CL" sz="1800"/>
        </a:p>
      </dgm:t>
    </dgm:pt>
    <dgm:pt modelId="{13C2DDA8-9E51-4275-BB44-285CB32A4871}">
      <dgm:prSet phldrT="[Texto]" custT="1"/>
      <dgm:spPr/>
      <dgm:t>
        <a:bodyPr/>
        <a:lstStyle/>
        <a:p>
          <a:r>
            <a:rPr lang="es-CL" sz="1800" dirty="0"/>
            <a:t>Requerimientos priorizados</a:t>
          </a:r>
        </a:p>
      </dgm:t>
    </dgm:pt>
    <dgm:pt modelId="{16B70660-C5C7-4E5C-B279-7DE4E18DA503}" type="parTrans" cxnId="{9E6E86AF-1233-4E39-B928-16CEB89F0B35}">
      <dgm:prSet/>
      <dgm:spPr/>
      <dgm:t>
        <a:bodyPr/>
        <a:lstStyle/>
        <a:p>
          <a:endParaRPr lang="es-CL" sz="1800"/>
        </a:p>
      </dgm:t>
    </dgm:pt>
    <dgm:pt modelId="{7DC7165F-65B0-46AE-B7CC-7DC34B4FF8DB}" type="sibTrans" cxnId="{9E6E86AF-1233-4E39-B928-16CEB89F0B35}">
      <dgm:prSet/>
      <dgm:spPr/>
      <dgm:t>
        <a:bodyPr/>
        <a:lstStyle/>
        <a:p>
          <a:endParaRPr lang="es-CL" sz="1800"/>
        </a:p>
      </dgm:t>
    </dgm:pt>
    <dgm:pt modelId="{3B704376-2E0C-424A-8912-ED5E982B381A}">
      <dgm:prSet phldrT="[Texto]" custT="1"/>
      <dgm:spPr/>
      <dgm:t>
        <a:bodyPr/>
        <a:lstStyle/>
        <a:p>
          <a:r>
            <a:rPr lang="es-CL" sz="1800" dirty="0"/>
            <a:t> Iteración</a:t>
          </a:r>
        </a:p>
      </dgm:t>
    </dgm:pt>
    <dgm:pt modelId="{999F6CAB-DDE3-4A6C-A765-B76549E9A336}" type="parTrans" cxnId="{58A98D34-7DA0-429E-9EF7-B8827ED891D3}">
      <dgm:prSet/>
      <dgm:spPr/>
      <dgm:t>
        <a:bodyPr/>
        <a:lstStyle/>
        <a:p>
          <a:endParaRPr lang="es-CL" sz="1800"/>
        </a:p>
      </dgm:t>
    </dgm:pt>
    <dgm:pt modelId="{C6447804-8F57-454F-A827-0BBF2D7A0192}" type="sibTrans" cxnId="{58A98D34-7DA0-429E-9EF7-B8827ED891D3}">
      <dgm:prSet/>
      <dgm:spPr/>
      <dgm:t>
        <a:bodyPr/>
        <a:lstStyle/>
        <a:p>
          <a:endParaRPr lang="es-CL" sz="1800"/>
        </a:p>
      </dgm:t>
    </dgm:pt>
    <dgm:pt modelId="{F45CE9A1-92E7-4AD3-8C6F-87156E81E5F9}">
      <dgm:prSet phldrT="[Texto]" custT="1"/>
      <dgm:spPr/>
      <dgm:t>
        <a:bodyPr/>
        <a:lstStyle/>
        <a:p>
          <a:r>
            <a:rPr lang="es-CL" sz="1800" dirty="0"/>
            <a:t> </a:t>
          </a:r>
        </a:p>
      </dgm:t>
    </dgm:pt>
    <dgm:pt modelId="{CC9F67C3-11B5-4ABD-9D81-7DE78C305C07}" type="parTrans" cxnId="{6C6281F2-4B9B-4C32-824A-C280CE0CE6F2}">
      <dgm:prSet/>
      <dgm:spPr/>
      <dgm:t>
        <a:bodyPr/>
        <a:lstStyle/>
        <a:p>
          <a:endParaRPr lang="es-CL" sz="1800"/>
        </a:p>
      </dgm:t>
    </dgm:pt>
    <dgm:pt modelId="{97C175BE-08A4-4D7B-BD72-4F78F151A38F}" type="sibTrans" cxnId="{6C6281F2-4B9B-4C32-824A-C280CE0CE6F2}">
      <dgm:prSet/>
      <dgm:spPr/>
      <dgm:t>
        <a:bodyPr/>
        <a:lstStyle/>
        <a:p>
          <a:endParaRPr lang="es-CL" sz="1800"/>
        </a:p>
      </dgm:t>
    </dgm:pt>
    <dgm:pt modelId="{712B8656-0CC9-4A88-A0DC-778FDB394B91}">
      <dgm:prSet phldrT="[Texto]" custT="1"/>
      <dgm:spPr/>
      <dgm:t>
        <a:bodyPr/>
        <a:lstStyle/>
        <a:p>
          <a:r>
            <a:rPr lang="es-CL" sz="1800" dirty="0"/>
            <a:t>Puesta en marcha</a:t>
          </a:r>
        </a:p>
      </dgm:t>
    </dgm:pt>
    <dgm:pt modelId="{8C352DC1-93F3-4BED-92AB-882E5AFED570}" type="parTrans" cxnId="{08AC2DF5-18DE-4D78-A56A-229A0FAF228D}">
      <dgm:prSet/>
      <dgm:spPr/>
      <dgm:t>
        <a:bodyPr/>
        <a:lstStyle/>
        <a:p>
          <a:endParaRPr lang="es-CL" sz="1800"/>
        </a:p>
      </dgm:t>
    </dgm:pt>
    <dgm:pt modelId="{F26E529C-F745-45E9-8274-294ACAC00D96}" type="sibTrans" cxnId="{08AC2DF5-18DE-4D78-A56A-229A0FAF228D}">
      <dgm:prSet/>
      <dgm:spPr/>
      <dgm:t>
        <a:bodyPr/>
        <a:lstStyle/>
        <a:p>
          <a:endParaRPr lang="es-CL" sz="1800"/>
        </a:p>
      </dgm:t>
    </dgm:pt>
    <dgm:pt modelId="{FDD7EBDE-0790-4C6D-9688-A89C034A6BB3}" type="pres">
      <dgm:prSet presAssocID="{8B432905-8EA9-4C80-A1CF-B31743843935}" presName="CompostProcess" presStyleCnt="0">
        <dgm:presLayoutVars>
          <dgm:dir/>
          <dgm:resizeHandles val="exact"/>
        </dgm:presLayoutVars>
      </dgm:prSet>
      <dgm:spPr/>
    </dgm:pt>
    <dgm:pt modelId="{B933B8D5-0331-445E-9C87-6CB4BC37F874}" type="pres">
      <dgm:prSet presAssocID="{8B432905-8EA9-4C80-A1CF-B31743843935}" presName="arrow" presStyleLbl="bgShp" presStyleIdx="0" presStyleCnt="1"/>
      <dgm:spPr/>
    </dgm:pt>
    <dgm:pt modelId="{1CCEB724-B501-4397-9D90-69DA7AD1A9E0}" type="pres">
      <dgm:prSet presAssocID="{8B432905-8EA9-4C80-A1CF-B31743843935}" presName="linearProcess" presStyleCnt="0"/>
      <dgm:spPr/>
    </dgm:pt>
    <dgm:pt modelId="{5056D41A-5A0E-4D6E-AFA0-762A539BBB73}" type="pres">
      <dgm:prSet presAssocID="{03A8EC31-764E-4B1A-A573-2441508657E3}" presName="textNode" presStyleLbl="node1" presStyleIdx="0" presStyleCnt="5">
        <dgm:presLayoutVars>
          <dgm:bulletEnabled val="1"/>
        </dgm:presLayoutVars>
      </dgm:prSet>
      <dgm:spPr/>
    </dgm:pt>
    <dgm:pt modelId="{3036FED6-CD2F-4E62-B908-A0E8F0A9EE33}" type="pres">
      <dgm:prSet presAssocID="{59A87407-5CE5-40DA-B2FF-508DE776DD27}" presName="sibTrans" presStyleCnt="0"/>
      <dgm:spPr/>
    </dgm:pt>
    <dgm:pt modelId="{48A62127-37D7-4708-9911-75C2D1795C6E}" type="pres">
      <dgm:prSet presAssocID="{13C2DDA8-9E51-4275-BB44-285CB32A4871}" presName="textNode" presStyleLbl="node1" presStyleIdx="1" presStyleCnt="5">
        <dgm:presLayoutVars>
          <dgm:bulletEnabled val="1"/>
        </dgm:presLayoutVars>
      </dgm:prSet>
      <dgm:spPr/>
    </dgm:pt>
    <dgm:pt modelId="{790E0F9B-B105-40B6-99B5-B7F331016D3A}" type="pres">
      <dgm:prSet presAssocID="{7DC7165F-65B0-46AE-B7CC-7DC34B4FF8DB}" presName="sibTrans" presStyleCnt="0"/>
      <dgm:spPr/>
    </dgm:pt>
    <dgm:pt modelId="{FA719A8C-E5E8-4E8B-9110-E61A1CF9FE2A}" type="pres">
      <dgm:prSet presAssocID="{3B704376-2E0C-424A-8912-ED5E982B381A}" presName="textNode" presStyleLbl="node1" presStyleIdx="2" presStyleCnt="5">
        <dgm:presLayoutVars>
          <dgm:bulletEnabled val="1"/>
        </dgm:presLayoutVars>
      </dgm:prSet>
      <dgm:spPr/>
    </dgm:pt>
    <dgm:pt modelId="{590632D9-0C0F-4BD1-98A4-CAA7D7426CD5}" type="pres">
      <dgm:prSet presAssocID="{C6447804-8F57-454F-A827-0BBF2D7A0192}" presName="sibTrans" presStyleCnt="0"/>
      <dgm:spPr/>
    </dgm:pt>
    <dgm:pt modelId="{846B34F3-D214-4CAF-BE1D-D33AF8B3AD89}" type="pres">
      <dgm:prSet presAssocID="{F45CE9A1-92E7-4AD3-8C6F-87156E81E5F9}" presName="textNode" presStyleLbl="node1" presStyleIdx="3" presStyleCnt="5">
        <dgm:presLayoutVars>
          <dgm:bulletEnabled val="1"/>
        </dgm:presLayoutVars>
      </dgm:prSet>
      <dgm:spPr/>
    </dgm:pt>
    <dgm:pt modelId="{5DA4CB67-A943-4908-9954-3B3213047526}" type="pres">
      <dgm:prSet presAssocID="{97C175BE-08A4-4D7B-BD72-4F78F151A38F}" presName="sibTrans" presStyleCnt="0"/>
      <dgm:spPr/>
    </dgm:pt>
    <dgm:pt modelId="{76746D37-76E0-4CD7-9FE5-79A6D47464C2}" type="pres">
      <dgm:prSet presAssocID="{712B8656-0CC9-4A88-A0DC-778FDB394B9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7E0C317-70B2-4CD8-B0F9-AE3C2F8D2BD8}" type="presOf" srcId="{8B432905-8EA9-4C80-A1CF-B31743843935}" destId="{FDD7EBDE-0790-4C6D-9688-A89C034A6BB3}" srcOrd="0" destOrd="0" presId="urn:microsoft.com/office/officeart/2005/8/layout/hProcess9"/>
    <dgm:cxn modelId="{D9BABA33-D783-4395-A96F-E9AA0DCB6EF8}" type="presOf" srcId="{F45CE9A1-92E7-4AD3-8C6F-87156E81E5F9}" destId="{846B34F3-D214-4CAF-BE1D-D33AF8B3AD89}" srcOrd="0" destOrd="0" presId="urn:microsoft.com/office/officeart/2005/8/layout/hProcess9"/>
    <dgm:cxn modelId="{58A98D34-7DA0-429E-9EF7-B8827ED891D3}" srcId="{8B432905-8EA9-4C80-A1CF-B31743843935}" destId="{3B704376-2E0C-424A-8912-ED5E982B381A}" srcOrd="2" destOrd="0" parTransId="{999F6CAB-DDE3-4A6C-A765-B76549E9A336}" sibTransId="{C6447804-8F57-454F-A827-0BBF2D7A0192}"/>
    <dgm:cxn modelId="{9DBCC665-1C90-420D-85A2-8EE0F2CF313A}" type="presOf" srcId="{3B704376-2E0C-424A-8912-ED5E982B381A}" destId="{FA719A8C-E5E8-4E8B-9110-E61A1CF9FE2A}" srcOrd="0" destOrd="0" presId="urn:microsoft.com/office/officeart/2005/8/layout/hProcess9"/>
    <dgm:cxn modelId="{55441058-5111-40D8-A2B6-FEF3668EEBAC}" type="presOf" srcId="{13C2DDA8-9E51-4275-BB44-285CB32A4871}" destId="{48A62127-37D7-4708-9911-75C2D1795C6E}" srcOrd="0" destOrd="0" presId="urn:microsoft.com/office/officeart/2005/8/layout/hProcess9"/>
    <dgm:cxn modelId="{958F7983-7DBC-429E-9966-D2EB4F1C9386}" srcId="{8B432905-8EA9-4C80-A1CF-B31743843935}" destId="{03A8EC31-764E-4B1A-A573-2441508657E3}" srcOrd="0" destOrd="0" parTransId="{3B3DEB23-4375-4055-B28B-A0B352A79948}" sibTransId="{59A87407-5CE5-40DA-B2FF-508DE776DD27}"/>
    <dgm:cxn modelId="{7CA66798-A2D0-44C1-B15B-6AAF6B446E0D}" type="presOf" srcId="{712B8656-0CC9-4A88-A0DC-778FDB394B91}" destId="{76746D37-76E0-4CD7-9FE5-79A6D47464C2}" srcOrd="0" destOrd="0" presId="urn:microsoft.com/office/officeart/2005/8/layout/hProcess9"/>
    <dgm:cxn modelId="{9E6E86AF-1233-4E39-B928-16CEB89F0B35}" srcId="{8B432905-8EA9-4C80-A1CF-B31743843935}" destId="{13C2DDA8-9E51-4275-BB44-285CB32A4871}" srcOrd="1" destOrd="0" parTransId="{16B70660-C5C7-4E5C-B279-7DE4E18DA503}" sibTransId="{7DC7165F-65B0-46AE-B7CC-7DC34B4FF8DB}"/>
    <dgm:cxn modelId="{997A3CDF-5CB2-4F03-A3D5-53A931BEC24E}" type="presOf" srcId="{03A8EC31-764E-4B1A-A573-2441508657E3}" destId="{5056D41A-5A0E-4D6E-AFA0-762A539BBB73}" srcOrd="0" destOrd="0" presId="urn:microsoft.com/office/officeart/2005/8/layout/hProcess9"/>
    <dgm:cxn modelId="{6C6281F2-4B9B-4C32-824A-C280CE0CE6F2}" srcId="{8B432905-8EA9-4C80-A1CF-B31743843935}" destId="{F45CE9A1-92E7-4AD3-8C6F-87156E81E5F9}" srcOrd="3" destOrd="0" parTransId="{CC9F67C3-11B5-4ABD-9D81-7DE78C305C07}" sibTransId="{97C175BE-08A4-4D7B-BD72-4F78F151A38F}"/>
    <dgm:cxn modelId="{08AC2DF5-18DE-4D78-A56A-229A0FAF228D}" srcId="{8B432905-8EA9-4C80-A1CF-B31743843935}" destId="{712B8656-0CC9-4A88-A0DC-778FDB394B91}" srcOrd="4" destOrd="0" parTransId="{8C352DC1-93F3-4BED-92AB-882E5AFED570}" sibTransId="{F26E529C-F745-45E9-8274-294ACAC00D96}"/>
    <dgm:cxn modelId="{D4671C1C-984C-4474-B258-3CA00D4FA335}" type="presParOf" srcId="{FDD7EBDE-0790-4C6D-9688-A89C034A6BB3}" destId="{B933B8D5-0331-445E-9C87-6CB4BC37F874}" srcOrd="0" destOrd="0" presId="urn:microsoft.com/office/officeart/2005/8/layout/hProcess9"/>
    <dgm:cxn modelId="{3B26843D-506B-4802-8A02-7C28846D9180}" type="presParOf" srcId="{FDD7EBDE-0790-4C6D-9688-A89C034A6BB3}" destId="{1CCEB724-B501-4397-9D90-69DA7AD1A9E0}" srcOrd="1" destOrd="0" presId="urn:microsoft.com/office/officeart/2005/8/layout/hProcess9"/>
    <dgm:cxn modelId="{088FFFDA-17C5-4656-9EE2-B773607B00F2}" type="presParOf" srcId="{1CCEB724-B501-4397-9D90-69DA7AD1A9E0}" destId="{5056D41A-5A0E-4D6E-AFA0-762A539BBB73}" srcOrd="0" destOrd="0" presId="urn:microsoft.com/office/officeart/2005/8/layout/hProcess9"/>
    <dgm:cxn modelId="{F6EE2A2C-448C-47D6-8A54-86B597B80D6F}" type="presParOf" srcId="{1CCEB724-B501-4397-9D90-69DA7AD1A9E0}" destId="{3036FED6-CD2F-4E62-B908-A0E8F0A9EE33}" srcOrd="1" destOrd="0" presId="urn:microsoft.com/office/officeart/2005/8/layout/hProcess9"/>
    <dgm:cxn modelId="{C652837C-5B93-49F5-A834-7F6B664E7804}" type="presParOf" srcId="{1CCEB724-B501-4397-9D90-69DA7AD1A9E0}" destId="{48A62127-37D7-4708-9911-75C2D1795C6E}" srcOrd="2" destOrd="0" presId="urn:microsoft.com/office/officeart/2005/8/layout/hProcess9"/>
    <dgm:cxn modelId="{D0C1A1EC-2CCF-496B-8CE2-21B6CCB27E6E}" type="presParOf" srcId="{1CCEB724-B501-4397-9D90-69DA7AD1A9E0}" destId="{790E0F9B-B105-40B6-99B5-B7F331016D3A}" srcOrd="3" destOrd="0" presId="urn:microsoft.com/office/officeart/2005/8/layout/hProcess9"/>
    <dgm:cxn modelId="{E79EFDAC-A64E-47D7-ABFD-BFC23EF3C6CA}" type="presParOf" srcId="{1CCEB724-B501-4397-9D90-69DA7AD1A9E0}" destId="{FA719A8C-E5E8-4E8B-9110-E61A1CF9FE2A}" srcOrd="4" destOrd="0" presId="urn:microsoft.com/office/officeart/2005/8/layout/hProcess9"/>
    <dgm:cxn modelId="{E5C01018-ED25-491C-9F17-B433697486F3}" type="presParOf" srcId="{1CCEB724-B501-4397-9D90-69DA7AD1A9E0}" destId="{590632D9-0C0F-4BD1-98A4-CAA7D7426CD5}" srcOrd="5" destOrd="0" presId="urn:microsoft.com/office/officeart/2005/8/layout/hProcess9"/>
    <dgm:cxn modelId="{C8C6E17B-DF09-46C3-A93A-36295E6CC72C}" type="presParOf" srcId="{1CCEB724-B501-4397-9D90-69DA7AD1A9E0}" destId="{846B34F3-D214-4CAF-BE1D-D33AF8B3AD89}" srcOrd="6" destOrd="0" presId="urn:microsoft.com/office/officeart/2005/8/layout/hProcess9"/>
    <dgm:cxn modelId="{0A20CC93-7F41-4FBF-B66D-7991612413D2}" type="presParOf" srcId="{1CCEB724-B501-4397-9D90-69DA7AD1A9E0}" destId="{5DA4CB67-A943-4908-9954-3B3213047526}" srcOrd="7" destOrd="0" presId="urn:microsoft.com/office/officeart/2005/8/layout/hProcess9"/>
    <dgm:cxn modelId="{9C3EB397-4A61-4E99-8974-27768EF5B46B}" type="presParOf" srcId="{1CCEB724-B501-4397-9D90-69DA7AD1A9E0}" destId="{76746D37-76E0-4CD7-9FE5-79A6D47464C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2A01B-CFFF-4DBA-8A27-E222867A3C57}" type="doc">
      <dgm:prSet loTypeId="urn:microsoft.com/office/officeart/2005/8/layout/cycle1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7C6CB20A-65F2-4425-8F06-E2F534971012}">
      <dgm:prSet phldrT="[Texto]"/>
      <dgm:spPr/>
      <dgm:t>
        <a:bodyPr/>
        <a:lstStyle/>
        <a:p>
          <a:r>
            <a:rPr lang="es-CL" dirty="0"/>
            <a:t> </a:t>
          </a:r>
        </a:p>
      </dgm:t>
    </dgm:pt>
    <dgm:pt modelId="{AB3FD63A-81E2-430D-AE07-F05422DBE416}" type="sibTrans" cxnId="{15131160-2818-42FF-BFA0-78EC8B7CB206}">
      <dgm:prSet/>
      <dgm:spPr/>
      <dgm:t>
        <a:bodyPr/>
        <a:lstStyle/>
        <a:p>
          <a:endParaRPr lang="es-CL"/>
        </a:p>
      </dgm:t>
    </dgm:pt>
    <dgm:pt modelId="{8F7D7531-B149-4974-BF2F-863875028A60}" type="parTrans" cxnId="{15131160-2818-42FF-BFA0-78EC8B7CB206}">
      <dgm:prSet/>
      <dgm:spPr/>
      <dgm:t>
        <a:bodyPr/>
        <a:lstStyle/>
        <a:p>
          <a:endParaRPr lang="es-CL"/>
        </a:p>
      </dgm:t>
    </dgm:pt>
    <dgm:pt modelId="{C568CB8E-BC46-472D-AD20-6B10EBB72FAD}">
      <dgm:prSet phldrT="[Texto]"/>
      <dgm:spPr/>
      <dgm:t>
        <a:bodyPr/>
        <a:lstStyle/>
        <a:p>
          <a:r>
            <a:rPr lang="es-CL" dirty="0"/>
            <a:t> </a:t>
          </a:r>
        </a:p>
      </dgm:t>
    </dgm:pt>
    <dgm:pt modelId="{3D869801-E6D3-4C34-ABBB-D43F861E48B3}" type="sibTrans" cxnId="{58FC8909-81F3-43D0-873E-D885922D29B1}">
      <dgm:prSet/>
      <dgm:spPr/>
      <dgm:t>
        <a:bodyPr/>
        <a:lstStyle/>
        <a:p>
          <a:endParaRPr lang="es-CL"/>
        </a:p>
      </dgm:t>
    </dgm:pt>
    <dgm:pt modelId="{53A409EF-FDD7-474E-A45A-CD0DDD155E56}" type="parTrans" cxnId="{58FC8909-81F3-43D0-873E-D885922D29B1}">
      <dgm:prSet/>
      <dgm:spPr/>
      <dgm:t>
        <a:bodyPr/>
        <a:lstStyle/>
        <a:p>
          <a:endParaRPr lang="es-CL"/>
        </a:p>
      </dgm:t>
    </dgm:pt>
    <dgm:pt modelId="{F5DC83BB-2552-4C1B-A376-898627D2873A}">
      <dgm:prSet phldrT="[Texto]"/>
      <dgm:spPr/>
      <dgm:t>
        <a:bodyPr/>
        <a:lstStyle/>
        <a:p>
          <a:endParaRPr lang="es-CL" dirty="0"/>
        </a:p>
      </dgm:t>
    </dgm:pt>
    <dgm:pt modelId="{7A68C56E-532B-433E-9216-63C2A3D8284B}" type="parTrans" cxnId="{DAAE8B49-39D8-4C96-97CE-2CB785E68351}">
      <dgm:prSet/>
      <dgm:spPr/>
      <dgm:t>
        <a:bodyPr/>
        <a:lstStyle/>
        <a:p>
          <a:endParaRPr lang="es-CL"/>
        </a:p>
      </dgm:t>
    </dgm:pt>
    <dgm:pt modelId="{3805BBF8-D733-458B-84ED-5CA6445ADB7C}" type="sibTrans" cxnId="{DAAE8B49-39D8-4C96-97CE-2CB785E68351}">
      <dgm:prSet/>
      <dgm:spPr/>
      <dgm:t>
        <a:bodyPr/>
        <a:lstStyle/>
        <a:p>
          <a:endParaRPr lang="es-CL"/>
        </a:p>
      </dgm:t>
    </dgm:pt>
    <dgm:pt modelId="{210BB1FB-CD70-4CB7-B205-DA5334ED3962}">
      <dgm:prSet phldrT="[Texto]"/>
      <dgm:spPr/>
      <dgm:t>
        <a:bodyPr/>
        <a:lstStyle/>
        <a:p>
          <a:endParaRPr lang="es-CL" dirty="0"/>
        </a:p>
      </dgm:t>
    </dgm:pt>
    <dgm:pt modelId="{09D35D17-5DC4-4A0D-B6B6-1F4DE5019759}" type="parTrans" cxnId="{F2A84F8A-37F3-4699-9AE4-573BB1C22E40}">
      <dgm:prSet/>
      <dgm:spPr/>
      <dgm:t>
        <a:bodyPr/>
        <a:lstStyle/>
        <a:p>
          <a:endParaRPr lang="es-CL"/>
        </a:p>
      </dgm:t>
    </dgm:pt>
    <dgm:pt modelId="{A5A98ABF-AE7D-4CD9-A401-2F6979A5EFA0}" type="sibTrans" cxnId="{F2A84F8A-37F3-4699-9AE4-573BB1C22E40}">
      <dgm:prSet/>
      <dgm:spPr/>
      <dgm:t>
        <a:bodyPr/>
        <a:lstStyle/>
        <a:p>
          <a:endParaRPr lang="es-CL"/>
        </a:p>
      </dgm:t>
    </dgm:pt>
    <dgm:pt modelId="{CC2CFFBB-E02B-4172-868E-08D1AD47D45B}">
      <dgm:prSet phldrT="[Texto]"/>
      <dgm:spPr/>
      <dgm:t>
        <a:bodyPr/>
        <a:lstStyle/>
        <a:p>
          <a:endParaRPr lang="es-CL" dirty="0"/>
        </a:p>
      </dgm:t>
    </dgm:pt>
    <dgm:pt modelId="{07C2D311-7F93-450E-BF40-0A93860D5AE0}" type="parTrans" cxnId="{71C37FC3-0A10-4C0D-B979-56316ABC29B5}">
      <dgm:prSet/>
      <dgm:spPr/>
      <dgm:t>
        <a:bodyPr/>
        <a:lstStyle/>
        <a:p>
          <a:endParaRPr lang="es-CL"/>
        </a:p>
      </dgm:t>
    </dgm:pt>
    <dgm:pt modelId="{3ED6877C-90DA-48EC-979D-659AEA624F24}" type="sibTrans" cxnId="{71C37FC3-0A10-4C0D-B979-56316ABC29B5}">
      <dgm:prSet/>
      <dgm:spPr/>
      <dgm:t>
        <a:bodyPr/>
        <a:lstStyle/>
        <a:p>
          <a:endParaRPr lang="es-CL"/>
        </a:p>
      </dgm:t>
    </dgm:pt>
    <dgm:pt modelId="{2C365D09-D0C5-42BD-BC8D-D30710D855E4}" type="pres">
      <dgm:prSet presAssocID="{4C02A01B-CFFF-4DBA-8A27-E222867A3C57}" presName="cycle" presStyleCnt="0">
        <dgm:presLayoutVars>
          <dgm:dir/>
          <dgm:resizeHandles val="exact"/>
        </dgm:presLayoutVars>
      </dgm:prSet>
      <dgm:spPr/>
    </dgm:pt>
    <dgm:pt modelId="{4C9EA520-6191-4509-A179-1DCC2B40AE14}" type="pres">
      <dgm:prSet presAssocID="{C568CB8E-BC46-472D-AD20-6B10EBB72FAD}" presName="dummy" presStyleCnt="0"/>
      <dgm:spPr/>
    </dgm:pt>
    <dgm:pt modelId="{8CCA6B5D-5D2C-4887-8ADB-2F95F6E2F52B}" type="pres">
      <dgm:prSet presAssocID="{C568CB8E-BC46-472D-AD20-6B10EBB72FAD}" presName="node" presStyleLbl="revTx" presStyleIdx="0" presStyleCnt="5">
        <dgm:presLayoutVars>
          <dgm:bulletEnabled val="1"/>
        </dgm:presLayoutVars>
      </dgm:prSet>
      <dgm:spPr/>
    </dgm:pt>
    <dgm:pt modelId="{89E6ED81-ED64-48EE-BE11-4D211B8F8124}" type="pres">
      <dgm:prSet presAssocID="{3D869801-E6D3-4C34-ABBB-D43F861E48B3}" presName="sibTrans" presStyleLbl="node1" presStyleIdx="0" presStyleCnt="5"/>
      <dgm:spPr/>
    </dgm:pt>
    <dgm:pt modelId="{1F5B887A-AD8A-444B-B8A2-A77BC02121A9}" type="pres">
      <dgm:prSet presAssocID="{7C6CB20A-65F2-4425-8F06-E2F534971012}" presName="dummy" presStyleCnt="0"/>
      <dgm:spPr/>
    </dgm:pt>
    <dgm:pt modelId="{F1187CD0-26D2-41D1-AD84-439D63C161FD}" type="pres">
      <dgm:prSet presAssocID="{7C6CB20A-65F2-4425-8F06-E2F534971012}" presName="node" presStyleLbl="revTx" presStyleIdx="1" presStyleCnt="5">
        <dgm:presLayoutVars>
          <dgm:bulletEnabled val="1"/>
        </dgm:presLayoutVars>
      </dgm:prSet>
      <dgm:spPr/>
    </dgm:pt>
    <dgm:pt modelId="{105ED7C8-A00C-460B-BFEC-B6ADF2359504}" type="pres">
      <dgm:prSet presAssocID="{AB3FD63A-81E2-430D-AE07-F05422DBE416}" presName="sibTrans" presStyleLbl="node1" presStyleIdx="1" presStyleCnt="5"/>
      <dgm:spPr/>
    </dgm:pt>
    <dgm:pt modelId="{B58BE068-6B5F-4D84-BADC-20A96D6BC17E}" type="pres">
      <dgm:prSet presAssocID="{210BB1FB-CD70-4CB7-B205-DA5334ED3962}" presName="dummy" presStyleCnt="0"/>
      <dgm:spPr/>
    </dgm:pt>
    <dgm:pt modelId="{CFB54093-76E4-4F27-BE21-75DDF70CE926}" type="pres">
      <dgm:prSet presAssocID="{210BB1FB-CD70-4CB7-B205-DA5334ED3962}" presName="node" presStyleLbl="revTx" presStyleIdx="2" presStyleCnt="5">
        <dgm:presLayoutVars>
          <dgm:bulletEnabled val="1"/>
        </dgm:presLayoutVars>
      </dgm:prSet>
      <dgm:spPr/>
    </dgm:pt>
    <dgm:pt modelId="{A7B3D465-D1B6-4E72-B1DF-0655BC213F81}" type="pres">
      <dgm:prSet presAssocID="{A5A98ABF-AE7D-4CD9-A401-2F6979A5EFA0}" presName="sibTrans" presStyleLbl="node1" presStyleIdx="2" presStyleCnt="5"/>
      <dgm:spPr/>
    </dgm:pt>
    <dgm:pt modelId="{9496DCA7-85A0-4FB8-9969-919E008C6277}" type="pres">
      <dgm:prSet presAssocID="{CC2CFFBB-E02B-4172-868E-08D1AD47D45B}" presName="dummy" presStyleCnt="0"/>
      <dgm:spPr/>
    </dgm:pt>
    <dgm:pt modelId="{941EBA47-1138-4C2F-B72D-466D9D69F379}" type="pres">
      <dgm:prSet presAssocID="{CC2CFFBB-E02B-4172-868E-08D1AD47D45B}" presName="node" presStyleLbl="revTx" presStyleIdx="3" presStyleCnt="5">
        <dgm:presLayoutVars>
          <dgm:bulletEnabled val="1"/>
        </dgm:presLayoutVars>
      </dgm:prSet>
      <dgm:spPr/>
    </dgm:pt>
    <dgm:pt modelId="{FB1EDB3B-9CB6-45D5-B078-CED796A52398}" type="pres">
      <dgm:prSet presAssocID="{3ED6877C-90DA-48EC-979D-659AEA624F24}" presName="sibTrans" presStyleLbl="node1" presStyleIdx="3" presStyleCnt="5"/>
      <dgm:spPr/>
    </dgm:pt>
    <dgm:pt modelId="{ABA8AD93-F33E-47BC-B4E2-18540DCC7E01}" type="pres">
      <dgm:prSet presAssocID="{F5DC83BB-2552-4C1B-A376-898627D2873A}" presName="dummy" presStyleCnt="0"/>
      <dgm:spPr/>
    </dgm:pt>
    <dgm:pt modelId="{6AFBC0F5-3529-4B29-B616-A98DAFCE7309}" type="pres">
      <dgm:prSet presAssocID="{F5DC83BB-2552-4C1B-A376-898627D2873A}" presName="node" presStyleLbl="revTx" presStyleIdx="4" presStyleCnt="5">
        <dgm:presLayoutVars>
          <dgm:bulletEnabled val="1"/>
        </dgm:presLayoutVars>
      </dgm:prSet>
      <dgm:spPr/>
    </dgm:pt>
    <dgm:pt modelId="{1C2FD134-31C3-4F89-9D6C-2007C7143B5C}" type="pres">
      <dgm:prSet presAssocID="{3805BBF8-D733-458B-84ED-5CA6445ADB7C}" presName="sibTrans" presStyleLbl="node1" presStyleIdx="4" presStyleCnt="5"/>
      <dgm:spPr/>
    </dgm:pt>
  </dgm:ptLst>
  <dgm:cxnLst>
    <dgm:cxn modelId="{58FC8909-81F3-43D0-873E-D885922D29B1}" srcId="{4C02A01B-CFFF-4DBA-8A27-E222867A3C57}" destId="{C568CB8E-BC46-472D-AD20-6B10EBB72FAD}" srcOrd="0" destOrd="0" parTransId="{53A409EF-FDD7-474E-A45A-CD0DDD155E56}" sibTransId="{3D869801-E6D3-4C34-ABBB-D43F861E48B3}"/>
    <dgm:cxn modelId="{15131160-2818-42FF-BFA0-78EC8B7CB206}" srcId="{4C02A01B-CFFF-4DBA-8A27-E222867A3C57}" destId="{7C6CB20A-65F2-4425-8F06-E2F534971012}" srcOrd="1" destOrd="0" parTransId="{8F7D7531-B149-4974-BF2F-863875028A60}" sibTransId="{AB3FD63A-81E2-430D-AE07-F05422DBE416}"/>
    <dgm:cxn modelId="{5E930F62-2342-4DCB-96DE-6FBA9171BAD3}" type="presOf" srcId="{AB3FD63A-81E2-430D-AE07-F05422DBE416}" destId="{105ED7C8-A00C-460B-BFEC-B6ADF2359504}" srcOrd="0" destOrd="0" presId="urn:microsoft.com/office/officeart/2005/8/layout/cycle1"/>
    <dgm:cxn modelId="{469B2769-8C6A-422D-9D29-D9ACE4B2D246}" type="presOf" srcId="{4C02A01B-CFFF-4DBA-8A27-E222867A3C57}" destId="{2C365D09-D0C5-42BD-BC8D-D30710D855E4}" srcOrd="0" destOrd="0" presId="urn:microsoft.com/office/officeart/2005/8/layout/cycle1"/>
    <dgm:cxn modelId="{DAAE8B49-39D8-4C96-97CE-2CB785E68351}" srcId="{4C02A01B-CFFF-4DBA-8A27-E222867A3C57}" destId="{F5DC83BB-2552-4C1B-A376-898627D2873A}" srcOrd="4" destOrd="0" parTransId="{7A68C56E-532B-433E-9216-63C2A3D8284B}" sibTransId="{3805BBF8-D733-458B-84ED-5CA6445ADB7C}"/>
    <dgm:cxn modelId="{AC21F352-3673-4E6B-8818-BBD862843618}" type="presOf" srcId="{7C6CB20A-65F2-4425-8F06-E2F534971012}" destId="{F1187CD0-26D2-41D1-AD84-439D63C161FD}" srcOrd="0" destOrd="0" presId="urn:microsoft.com/office/officeart/2005/8/layout/cycle1"/>
    <dgm:cxn modelId="{E40B965A-57C1-4C21-BB83-ED4D33F422AF}" type="presOf" srcId="{3ED6877C-90DA-48EC-979D-659AEA624F24}" destId="{FB1EDB3B-9CB6-45D5-B078-CED796A52398}" srcOrd="0" destOrd="0" presId="urn:microsoft.com/office/officeart/2005/8/layout/cycle1"/>
    <dgm:cxn modelId="{F2A84F8A-37F3-4699-9AE4-573BB1C22E40}" srcId="{4C02A01B-CFFF-4DBA-8A27-E222867A3C57}" destId="{210BB1FB-CD70-4CB7-B205-DA5334ED3962}" srcOrd="2" destOrd="0" parTransId="{09D35D17-5DC4-4A0D-B6B6-1F4DE5019759}" sibTransId="{A5A98ABF-AE7D-4CD9-A401-2F6979A5EFA0}"/>
    <dgm:cxn modelId="{2F16BD8D-06A3-4063-ACC8-AFA3452B84E4}" type="presOf" srcId="{CC2CFFBB-E02B-4172-868E-08D1AD47D45B}" destId="{941EBA47-1138-4C2F-B72D-466D9D69F379}" srcOrd="0" destOrd="0" presId="urn:microsoft.com/office/officeart/2005/8/layout/cycle1"/>
    <dgm:cxn modelId="{3730B290-5794-49F3-B8EE-D4F24E6E6118}" type="presOf" srcId="{C568CB8E-BC46-472D-AD20-6B10EBB72FAD}" destId="{8CCA6B5D-5D2C-4887-8ADB-2F95F6E2F52B}" srcOrd="0" destOrd="0" presId="urn:microsoft.com/office/officeart/2005/8/layout/cycle1"/>
    <dgm:cxn modelId="{449F55AE-9A33-406C-BB0A-92F4882C67FF}" type="presOf" srcId="{A5A98ABF-AE7D-4CD9-A401-2F6979A5EFA0}" destId="{A7B3D465-D1B6-4E72-B1DF-0655BC213F81}" srcOrd="0" destOrd="0" presId="urn:microsoft.com/office/officeart/2005/8/layout/cycle1"/>
    <dgm:cxn modelId="{CB0943B1-CD37-4A0C-BB12-2C24714FE6E7}" type="presOf" srcId="{210BB1FB-CD70-4CB7-B205-DA5334ED3962}" destId="{CFB54093-76E4-4F27-BE21-75DDF70CE926}" srcOrd="0" destOrd="0" presId="urn:microsoft.com/office/officeart/2005/8/layout/cycle1"/>
    <dgm:cxn modelId="{71C37FC3-0A10-4C0D-B979-56316ABC29B5}" srcId="{4C02A01B-CFFF-4DBA-8A27-E222867A3C57}" destId="{CC2CFFBB-E02B-4172-868E-08D1AD47D45B}" srcOrd="3" destOrd="0" parTransId="{07C2D311-7F93-450E-BF40-0A93860D5AE0}" sibTransId="{3ED6877C-90DA-48EC-979D-659AEA624F24}"/>
    <dgm:cxn modelId="{6EE387C3-1E18-43EB-B001-C10B0137815F}" type="presOf" srcId="{3D869801-E6D3-4C34-ABBB-D43F861E48B3}" destId="{89E6ED81-ED64-48EE-BE11-4D211B8F8124}" srcOrd="0" destOrd="0" presId="urn:microsoft.com/office/officeart/2005/8/layout/cycle1"/>
    <dgm:cxn modelId="{51FE99DB-7F12-4723-A8D0-869E7DA71CF8}" type="presOf" srcId="{F5DC83BB-2552-4C1B-A376-898627D2873A}" destId="{6AFBC0F5-3529-4B29-B616-A98DAFCE7309}" srcOrd="0" destOrd="0" presId="urn:microsoft.com/office/officeart/2005/8/layout/cycle1"/>
    <dgm:cxn modelId="{9E6135F5-4A66-4C80-AA5A-FCAD8E73180A}" type="presOf" srcId="{3805BBF8-D733-458B-84ED-5CA6445ADB7C}" destId="{1C2FD134-31C3-4F89-9D6C-2007C7143B5C}" srcOrd="0" destOrd="0" presId="urn:microsoft.com/office/officeart/2005/8/layout/cycle1"/>
    <dgm:cxn modelId="{98814DFB-3D54-4736-A95C-6BA9313E4D8F}" type="presParOf" srcId="{2C365D09-D0C5-42BD-BC8D-D30710D855E4}" destId="{4C9EA520-6191-4509-A179-1DCC2B40AE14}" srcOrd="0" destOrd="0" presId="urn:microsoft.com/office/officeart/2005/8/layout/cycle1"/>
    <dgm:cxn modelId="{5A534E24-CF1F-42CD-91EE-3170F33D0819}" type="presParOf" srcId="{2C365D09-D0C5-42BD-BC8D-D30710D855E4}" destId="{8CCA6B5D-5D2C-4887-8ADB-2F95F6E2F52B}" srcOrd="1" destOrd="0" presId="urn:microsoft.com/office/officeart/2005/8/layout/cycle1"/>
    <dgm:cxn modelId="{6A030C20-DE3D-4D60-94E3-2FE4A706F471}" type="presParOf" srcId="{2C365D09-D0C5-42BD-BC8D-D30710D855E4}" destId="{89E6ED81-ED64-48EE-BE11-4D211B8F8124}" srcOrd="2" destOrd="0" presId="urn:microsoft.com/office/officeart/2005/8/layout/cycle1"/>
    <dgm:cxn modelId="{CBC3965B-24D7-4AC1-A9E3-64CCF2981CAB}" type="presParOf" srcId="{2C365D09-D0C5-42BD-BC8D-D30710D855E4}" destId="{1F5B887A-AD8A-444B-B8A2-A77BC02121A9}" srcOrd="3" destOrd="0" presId="urn:microsoft.com/office/officeart/2005/8/layout/cycle1"/>
    <dgm:cxn modelId="{9F369F52-8176-4F78-B412-69EADCE58272}" type="presParOf" srcId="{2C365D09-D0C5-42BD-BC8D-D30710D855E4}" destId="{F1187CD0-26D2-41D1-AD84-439D63C161FD}" srcOrd="4" destOrd="0" presId="urn:microsoft.com/office/officeart/2005/8/layout/cycle1"/>
    <dgm:cxn modelId="{E2A1E4B5-DF56-4E62-AAFF-EBFC2D469C2A}" type="presParOf" srcId="{2C365D09-D0C5-42BD-BC8D-D30710D855E4}" destId="{105ED7C8-A00C-460B-BFEC-B6ADF2359504}" srcOrd="5" destOrd="0" presId="urn:microsoft.com/office/officeart/2005/8/layout/cycle1"/>
    <dgm:cxn modelId="{14A620F6-7FF2-4F2B-BE30-45CF7CAE2247}" type="presParOf" srcId="{2C365D09-D0C5-42BD-BC8D-D30710D855E4}" destId="{B58BE068-6B5F-4D84-BADC-20A96D6BC17E}" srcOrd="6" destOrd="0" presId="urn:microsoft.com/office/officeart/2005/8/layout/cycle1"/>
    <dgm:cxn modelId="{0C2A06BA-A19A-4E8F-9A84-91889419C7B5}" type="presParOf" srcId="{2C365D09-D0C5-42BD-BC8D-D30710D855E4}" destId="{CFB54093-76E4-4F27-BE21-75DDF70CE926}" srcOrd="7" destOrd="0" presId="urn:microsoft.com/office/officeart/2005/8/layout/cycle1"/>
    <dgm:cxn modelId="{222E005F-1C87-4A5C-8513-256430DEA008}" type="presParOf" srcId="{2C365D09-D0C5-42BD-BC8D-D30710D855E4}" destId="{A7B3D465-D1B6-4E72-B1DF-0655BC213F81}" srcOrd="8" destOrd="0" presId="urn:microsoft.com/office/officeart/2005/8/layout/cycle1"/>
    <dgm:cxn modelId="{430BACC4-B6CD-4443-A869-BC79BC3F3A6C}" type="presParOf" srcId="{2C365D09-D0C5-42BD-BC8D-D30710D855E4}" destId="{9496DCA7-85A0-4FB8-9969-919E008C6277}" srcOrd="9" destOrd="0" presId="urn:microsoft.com/office/officeart/2005/8/layout/cycle1"/>
    <dgm:cxn modelId="{E6363D6F-3E2F-4615-9C6C-FFAE63596CBE}" type="presParOf" srcId="{2C365D09-D0C5-42BD-BC8D-D30710D855E4}" destId="{941EBA47-1138-4C2F-B72D-466D9D69F379}" srcOrd="10" destOrd="0" presId="urn:microsoft.com/office/officeart/2005/8/layout/cycle1"/>
    <dgm:cxn modelId="{A3098013-C6F1-470D-A5F5-31D3AD0F2535}" type="presParOf" srcId="{2C365D09-D0C5-42BD-BC8D-D30710D855E4}" destId="{FB1EDB3B-9CB6-45D5-B078-CED796A52398}" srcOrd="11" destOrd="0" presId="urn:microsoft.com/office/officeart/2005/8/layout/cycle1"/>
    <dgm:cxn modelId="{245E5105-EF54-4F74-83E9-11E89E0A9CA0}" type="presParOf" srcId="{2C365D09-D0C5-42BD-BC8D-D30710D855E4}" destId="{ABA8AD93-F33E-47BC-B4E2-18540DCC7E01}" srcOrd="12" destOrd="0" presId="urn:microsoft.com/office/officeart/2005/8/layout/cycle1"/>
    <dgm:cxn modelId="{6FAD3AE0-7184-4F98-9B1C-27D9DC9EC6F0}" type="presParOf" srcId="{2C365D09-D0C5-42BD-BC8D-D30710D855E4}" destId="{6AFBC0F5-3529-4B29-B616-A98DAFCE7309}" srcOrd="13" destOrd="0" presId="urn:microsoft.com/office/officeart/2005/8/layout/cycle1"/>
    <dgm:cxn modelId="{6EC56784-3F39-49F5-803F-918150652C11}" type="presParOf" srcId="{2C365D09-D0C5-42BD-BC8D-D30710D855E4}" destId="{1C2FD134-31C3-4F89-9D6C-2007C7143B5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32905-8EA9-4C80-A1CF-B31743843935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03A8EC31-764E-4B1A-A573-2441508657E3}">
      <dgm:prSet phldrT="[Texto]" custT="1"/>
      <dgm:spPr/>
      <dgm:t>
        <a:bodyPr/>
        <a:lstStyle/>
        <a:p>
          <a:r>
            <a:rPr lang="es-CL" sz="1800" dirty="0"/>
            <a:t>Planteamiento</a:t>
          </a:r>
        </a:p>
      </dgm:t>
    </dgm:pt>
    <dgm:pt modelId="{3B3DEB23-4375-4055-B28B-A0B352A79948}" type="parTrans" cxnId="{958F7983-7DBC-429E-9966-D2EB4F1C9386}">
      <dgm:prSet/>
      <dgm:spPr/>
      <dgm:t>
        <a:bodyPr/>
        <a:lstStyle/>
        <a:p>
          <a:endParaRPr lang="es-CL" sz="1800"/>
        </a:p>
      </dgm:t>
    </dgm:pt>
    <dgm:pt modelId="{59A87407-5CE5-40DA-B2FF-508DE776DD27}" type="sibTrans" cxnId="{958F7983-7DBC-429E-9966-D2EB4F1C9386}">
      <dgm:prSet/>
      <dgm:spPr/>
      <dgm:t>
        <a:bodyPr/>
        <a:lstStyle/>
        <a:p>
          <a:endParaRPr lang="es-CL" sz="1800"/>
        </a:p>
      </dgm:t>
    </dgm:pt>
    <dgm:pt modelId="{13C2DDA8-9E51-4275-BB44-285CB32A4871}">
      <dgm:prSet phldrT="[Texto]" custT="1"/>
      <dgm:spPr/>
      <dgm:t>
        <a:bodyPr/>
        <a:lstStyle/>
        <a:p>
          <a:r>
            <a:rPr lang="es-CL" sz="1800" dirty="0"/>
            <a:t>Análisis</a:t>
          </a:r>
        </a:p>
      </dgm:t>
    </dgm:pt>
    <dgm:pt modelId="{16B70660-C5C7-4E5C-B279-7DE4E18DA503}" type="parTrans" cxnId="{9E6E86AF-1233-4E39-B928-16CEB89F0B35}">
      <dgm:prSet/>
      <dgm:spPr/>
      <dgm:t>
        <a:bodyPr/>
        <a:lstStyle/>
        <a:p>
          <a:endParaRPr lang="es-CL" sz="1800"/>
        </a:p>
      </dgm:t>
    </dgm:pt>
    <dgm:pt modelId="{7DC7165F-65B0-46AE-B7CC-7DC34B4FF8DB}" type="sibTrans" cxnId="{9E6E86AF-1233-4E39-B928-16CEB89F0B35}">
      <dgm:prSet/>
      <dgm:spPr/>
      <dgm:t>
        <a:bodyPr/>
        <a:lstStyle/>
        <a:p>
          <a:endParaRPr lang="es-CL" sz="1800"/>
        </a:p>
      </dgm:t>
    </dgm:pt>
    <dgm:pt modelId="{3B704376-2E0C-424A-8912-ED5E982B381A}">
      <dgm:prSet phldrT="[Texto]" custT="1"/>
      <dgm:spPr/>
      <dgm:t>
        <a:bodyPr/>
        <a:lstStyle/>
        <a:p>
          <a:r>
            <a:rPr lang="es-CL" sz="1800" dirty="0"/>
            <a:t> Programación</a:t>
          </a:r>
        </a:p>
      </dgm:t>
    </dgm:pt>
    <dgm:pt modelId="{999F6CAB-DDE3-4A6C-A765-B76549E9A336}" type="parTrans" cxnId="{58A98D34-7DA0-429E-9EF7-B8827ED891D3}">
      <dgm:prSet/>
      <dgm:spPr/>
      <dgm:t>
        <a:bodyPr/>
        <a:lstStyle/>
        <a:p>
          <a:endParaRPr lang="es-CL" sz="1800"/>
        </a:p>
      </dgm:t>
    </dgm:pt>
    <dgm:pt modelId="{C6447804-8F57-454F-A827-0BBF2D7A0192}" type="sibTrans" cxnId="{58A98D34-7DA0-429E-9EF7-B8827ED891D3}">
      <dgm:prSet/>
      <dgm:spPr/>
      <dgm:t>
        <a:bodyPr/>
        <a:lstStyle/>
        <a:p>
          <a:endParaRPr lang="es-CL" sz="1800"/>
        </a:p>
      </dgm:t>
    </dgm:pt>
    <dgm:pt modelId="{F45CE9A1-92E7-4AD3-8C6F-87156E81E5F9}">
      <dgm:prSet phldrT="[Texto]" custT="1"/>
      <dgm:spPr/>
      <dgm:t>
        <a:bodyPr/>
        <a:lstStyle/>
        <a:p>
          <a:r>
            <a:rPr lang="es-CL" sz="1800" dirty="0"/>
            <a:t> Pruebas</a:t>
          </a:r>
        </a:p>
      </dgm:t>
    </dgm:pt>
    <dgm:pt modelId="{CC9F67C3-11B5-4ABD-9D81-7DE78C305C07}" type="parTrans" cxnId="{6C6281F2-4B9B-4C32-824A-C280CE0CE6F2}">
      <dgm:prSet/>
      <dgm:spPr/>
      <dgm:t>
        <a:bodyPr/>
        <a:lstStyle/>
        <a:p>
          <a:endParaRPr lang="es-CL" sz="1800"/>
        </a:p>
      </dgm:t>
    </dgm:pt>
    <dgm:pt modelId="{97C175BE-08A4-4D7B-BD72-4F78F151A38F}" type="sibTrans" cxnId="{6C6281F2-4B9B-4C32-824A-C280CE0CE6F2}">
      <dgm:prSet/>
      <dgm:spPr/>
      <dgm:t>
        <a:bodyPr/>
        <a:lstStyle/>
        <a:p>
          <a:endParaRPr lang="es-CL" sz="1800"/>
        </a:p>
      </dgm:t>
    </dgm:pt>
    <dgm:pt modelId="{712B8656-0CC9-4A88-A0DC-778FDB394B91}">
      <dgm:prSet phldrT="[Texto]" custT="1"/>
      <dgm:spPr/>
      <dgm:t>
        <a:bodyPr/>
        <a:lstStyle/>
        <a:p>
          <a:r>
            <a:rPr lang="es-CL" sz="1800" dirty="0"/>
            <a:t>Puesta en marcha</a:t>
          </a:r>
        </a:p>
      </dgm:t>
    </dgm:pt>
    <dgm:pt modelId="{8C352DC1-93F3-4BED-92AB-882E5AFED570}" type="parTrans" cxnId="{08AC2DF5-18DE-4D78-A56A-229A0FAF228D}">
      <dgm:prSet/>
      <dgm:spPr/>
      <dgm:t>
        <a:bodyPr/>
        <a:lstStyle/>
        <a:p>
          <a:endParaRPr lang="es-CL" sz="1800"/>
        </a:p>
      </dgm:t>
    </dgm:pt>
    <dgm:pt modelId="{F26E529C-F745-45E9-8274-294ACAC00D96}" type="sibTrans" cxnId="{08AC2DF5-18DE-4D78-A56A-229A0FAF228D}">
      <dgm:prSet/>
      <dgm:spPr/>
      <dgm:t>
        <a:bodyPr/>
        <a:lstStyle/>
        <a:p>
          <a:endParaRPr lang="es-CL" sz="1800"/>
        </a:p>
      </dgm:t>
    </dgm:pt>
    <dgm:pt modelId="{FDD7EBDE-0790-4C6D-9688-A89C034A6BB3}" type="pres">
      <dgm:prSet presAssocID="{8B432905-8EA9-4C80-A1CF-B31743843935}" presName="CompostProcess" presStyleCnt="0">
        <dgm:presLayoutVars>
          <dgm:dir/>
          <dgm:resizeHandles val="exact"/>
        </dgm:presLayoutVars>
      </dgm:prSet>
      <dgm:spPr/>
    </dgm:pt>
    <dgm:pt modelId="{B933B8D5-0331-445E-9C87-6CB4BC37F874}" type="pres">
      <dgm:prSet presAssocID="{8B432905-8EA9-4C80-A1CF-B31743843935}" presName="arrow" presStyleLbl="bgShp" presStyleIdx="0" presStyleCnt="1"/>
      <dgm:spPr/>
    </dgm:pt>
    <dgm:pt modelId="{1CCEB724-B501-4397-9D90-69DA7AD1A9E0}" type="pres">
      <dgm:prSet presAssocID="{8B432905-8EA9-4C80-A1CF-B31743843935}" presName="linearProcess" presStyleCnt="0"/>
      <dgm:spPr/>
    </dgm:pt>
    <dgm:pt modelId="{5056D41A-5A0E-4D6E-AFA0-762A539BBB73}" type="pres">
      <dgm:prSet presAssocID="{03A8EC31-764E-4B1A-A573-2441508657E3}" presName="textNode" presStyleLbl="node1" presStyleIdx="0" presStyleCnt="5">
        <dgm:presLayoutVars>
          <dgm:bulletEnabled val="1"/>
        </dgm:presLayoutVars>
      </dgm:prSet>
      <dgm:spPr/>
    </dgm:pt>
    <dgm:pt modelId="{3036FED6-CD2F-4E62-B908-A0E8F0A9EE33}" type="pres">
      <dgm:prSet presAssocID="{59A87407-5CE5-40DA-B2FF-508DE776DD27}" presName="sibTrans" presStyleCnt="0"/>
      <dgm:spPr/>
    </dgm:pt>
    <dgm:pt modelId="{48A62127-37D7-4708-9911-75C2D1795C6E}" type="pres">
      <dgm:prSet presAssocID="{13C2DDA8-9E51-4275-BB44-285CB32A4871}" presName="textNode" presStyleLbl="node1" presStyleIdx="1" presStyleCnt="5">
        <dgm:presLayoutVars>
          <dgm:bulletEnabled val="1"/>
        </dgm:presLayoutVars>
      </dgm:prSet>
      <dgm:spPr/>
    </dgm:pt>
    <dgm:pt modelId="{790E0F9B-B105-40B6-99B5-B7F331016D3A}" type="pres">
      <dgm:prSet presAssocID="{7DC7165F-65B0-46AE-B7CC-7DC34B4FF8DB}" presName="sibTrans" presStyleCnt="0"/>
      <dgm:spPr/>
    </dgm:pt>
    <dgm:pt modelId="{FA719A8C-E5E8-4E8B-9110-E61A1CF9FE2A}" type="pres">
      <dgm:prSet presAssocID="{3B704376-2E0C-424A-8912-ED5E982B381A}" presName="textNode" presStyleLbl="node1" presStyleIdx="2" presStyleCnt="5">
        <dgm:presLayoutVars>
          <dgm:bulletEnabled val="1"/>
        </dgm:presLayoutVars>
      </dgm:prSet>
      <dgm:spPr/>
    </dgm:pt>
    <dgm:pt modelId="{590632D9-0C0F-4BD1-98A4-CAA7D7426CD5}" type="pres">
      <dgm:prSet presAssocID="{C6447804-8F57-454F-A827-0BBF2D7A0192}" presName="sibTrans" presStyleCnt="0"/>
      <dgm:spPr/>
    </dgm:pt>
    <dgm:pt modelId="{846B34F3-D214-4CAF-BE1D-D33AF8B3AD89}" type="pres">
      <dgm:prSet presAssocID="{F45CE9A1-92E7-4AD3-8C6F-87156E81E5F9}" presName="textNode" presStyleLbl="node1" presStyleIdx="3" presStyleCnt="5">
        <dgm:presLayoutVars>
          <dgm:bulletEnabled val="1"/>
        </dgm:presLayoutVars>
      </dgm:prSet>
      <dgm:spPr/>
    </dgm:pt>
    <dgm:pt modelId="{5DA4CB67-A943-4908-9954-3B3213047526}" type="pres">
      <dgm:prSet presAssocID="{97C175BE-08A4-4D7B-BD72-4F78F151A38F}" presName="sibTrans" presStyleCnt="0"/>
      <dgm:spPr/>
    </dgm:pt>
    <dgm:pt modelId="{76746D37-76E0-4CD7-9FE5-79A6D47464C2}" type="pres">
      <dgm:prSet presAssocID="{712B8656-0CC9-4A88-A0DC-778FDB394B9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7E0C317-70B2-4CD8-B0F9-AE3C2F8D2BD8}" type="presOf" srcId="{8B432905-8EA9-4C80-A1CF-B31743843935}" destId="{FDD7EBDE-0790-4C6D-9688-A89C034A6BB3}" srcOrd="0" destOrd="0" presId="urn:microsoft.com/office/officeart/2005/8/layout/hProcess9"/>
    <dgm:cxn modelId="{D9BABA33-D783-4395-A96F-E9AA0DCB6EF8}" type="presOf" srcId="{F45CE9A1-92E7-4AD3-8C6F-87156E81E5F9}" destId="{846B34F3-D214-4CAF-BE1D-D33AF8B3AD89}" srcOrd="0" destOrd="0" presId="urn:microsoft.com/office/officeart/2005/8/layout/hProcess9"/>
    <dgm:cxn modelId="{58A98D34-7DA0-429E-9EF7-B8827ED891D3}" srcId="{8B432905-8EA9-4C80-A1CF-B31743843935}" destId="{3B704376-2E0C-424A-8912-ED5E982B381A}" srcOrd="2" destOrd="0" parTransId="{999F6CAB-DDE3-4A6C-A765-B76549E9A336}" sibTransId="{C6447804-8F57-454F-A827-0BBF2D7A0192}"/>
    <dgm:cxn modelId="{9DBCC665-1C90-420D-85A2-8EE0F2CF313A}" type="presOf" srcId="{3B704376-2E0C-424A-8912-ED5E982B381A}" destId="{FA719A8C-E5E8-4E8B-9110-E61A1CF9FE2A}" srcOrd="0" destOrd="0" presId="urn:microsoft.com/office/officeart/2005/8/layout/hProcess9"/>
    <dgm:cxn modelId="{55441058-5111-40D8-A2B6-FEF3668EEBAC}" type="presOf" srcId="{13C2DDA8-9E51-4275-BB44-285CB32A4871}" destId="{48A62127-37D7-4708-9911-75C2D1795C6E}" srcOrd="0" destOrd="0" presId="urn:microsoft.com/office/officeart/2005/8/layout/hProcess9"/>
    <dgm:cxn modelId="{958F7983-7DBC-429E-9966-D2EB4F1C9386}" srcId="{8B432905-8EA9-4C80-A1CF-B31743843935}" destId="{03A8EC31-764E-4B1A-A573-2441508657E3}" srcOrd="0" destOrd="0" parTransId="{3B3DEB23-4375-4055-B28B-A0B352A79948}" sibTransId="{59A87407-5CE5-40DA-B2FF-508DE776DD27}"/>
    <dgm:cxn modelId="{7CA66798-A2D0-44C1-B15B-6AAF6B446E0D}" type="presOf" srcId="{712B8656-0CC9-4A88-A0DC-778FDB394B91}" destId="{76746D37-76E0-4CD7-9FE5-79A6D47464C2}" srcOrd="0" destOrd="0" presId="urn:microsoft.com/office/officeart/2005/8/layout/hProcess9"/>
    <dgm:cxn modelId="{9E6E86AF-1233-4E39-B928-16CEB89F0B35}" srcId="{8B432905-8EA9-4C80-A1CF-B31743843935}" destId="{13C2DDA8-9E51-4275-BB44-285CB32A4871}" srcOrd="1" destOrd="0" parTransId="{16B70660-C5C7-4E5C-B279-7DE4E18DA503}" sibTransId="{7DC7165F-65B0-46AE-B7CC-7DC34B4FF8DB}"/>
    <dgm:cxn modelId="{997A3CDF-5CB2-4F03-A3D5-53A931BEC24E}" type="presOf" srcId="{03A8EC31-764E-4B1A-A573-2441508657E3}" destId="{5056D41A-5A0E-4D6E-AFA0-762A539BBB73}" srcOrd="0" destOrd="0" presId="urn:microsoft.com/office/officeart/2005/8/layout/hProcess9"/>
    <dgm:cxn modelId="{6C6281F2-4B9B-4C32-824A-C280CE0CE6F2}" srcId="{8B432905-8EA9-4C80-A1CF-B31743843935}" destId="{F45CE9A1-92E7-4AD3-8C6F-87156E81E5F9}" srcOrd="3" destOrd="0" parTransId="{CC9F67C3-11B5-4ABD-9D81-7DE78C305C07}" sibTransId="{97C175BE-08A4-4D7B-BD72-4F78F151A38F}"/>
    <dgm:cxn modelId="{08AC2DF5-18DE-4D78-A56A-229A0FAF228D}" srcId="{8B432905-8EA9-4C80-A1CF-B31743843935}" destId="{712B8656-0CC9-4A88-A0DC-778FDB394B91}" srcOrd="4" destOrd="0" parTransId="{8C352DC1-93F3-4BED-92AB-882E5AFED570}" sibTransId="{F26E529C-F745-45E9-8274-294ACAC00D96}"/>
    <dgm:cxn modelId="{D4671C1C-984C-4474-B258-3CA00D4FA335}" type="presParOf" srcId="{FDD7EBDE-0790-4C6D-9688-A89C034A6BB3}" destId="{B933B8D5-0331-445E-9C87-6CB4BC37F874}" srcOrd="0" destOrd="0" presId="urn:microsoft.com/office/officeart/2005/8/layout/hProcess9"/>
    <dgm:cxn modelId="{3B26843D-506B-4802-8A02-7C28846D9180}" type="presParOf" srcId="{FDD7EBDE-0790-4C6D-9688-A89C034A6BB3}" destId="{1CCEB724-B501-4397-9D90-69DA7AD1A9E0}" srcOrd="1" destOrd="0" presId="urn:microsoft.com/office/officeart/2005/8/layout/hProcess9"/>
    <dgm:cxn modelId="{088FFFDA-17C5-4656-9EE2-B773607B00F2}" type="presParOf" srcId="{1CCEB724-B501-4397-9D90-69DA7AD1A9E0}" destId="{5056D41A-5A0E-4D6E-AFA0-762A539BBB73}" srcOrd="0" destOrd="0" presId="urn:microsoft.com/office/officeart/2005/8/layout/hProcess9"/>
    <dgm:cxn modelId="{F6EE2A2C-448C-47D6-8A54-86B597B80D6F}" type="presParOf" srcId="{1CCEB724-B501-4397-9D90-69DA7AD1A9E0}" destId="{3036FED6-CD2F-4E62-B908-A0E8F0A9EE33}" srcOrd="1" destOrd="0" presId="urn:microsoft.com/office/officeart/2005/8/layout/hProcess9"/>
    <dgm:cxn modelId="{C652837C-5B93-49F5-A834-7F6B664E7804}" type="presParOf" srcId="{1CCEB724-B501-4397-9D90-69DA7AD1A9E0}" destId="{48A62127-37D7-4708-9911-75C2D1795C6E}" srcOrd="2" destOrd="0" presId="urn:microsoft.com/office/officeart/2005/8/layout/hProcess9"/>
    <dgm:cxn modelId="{D0C1A1EC-2CCF-496B-8CE2-21B6CCB27E6E}" type="presParOf" srcId="{1CCEB724-B501-4397-9D90-69DA7AD1A9E0}" destId="{790E0F9B-B105-40B6-99B5-B7F331016D3A}" srcOrd="3" destOrd="0" presId="urn:microsoft.com/office/officeart/2005/8/layout/hProcess9"/>
    <dgm:cxn modelId="{E79EFDAC-A64E-47D7-ABFD-BFC23EF3C6CA}" type="presParOf" srcId="{1CCEB724-B501-4397-9D90-69DA7AD1A9E0}" destId="{FA719A8C-E5E8-4E8B-9110-E61A1CF9FE2A}" srcOrd="4" destOrd="0" presId="urn:microsoft.com/office/officeart/2005/8/layout/hProcess9"/>
    <dgm:cxn modelId="{E5C01018-ED25-491C-9F17-B433697486F3}" type="presParOf" srcId="{1CCEB724-B501-4397-9D90-69DA7AD1A9E0}" destId="{590632D9-0C0F-4BD1-98A4-CAA7D7426CD5}" srcOrd="5" destOrd="0" presId="urn:microsoft.com/office/officeart/2005/8/layout/hProcess9"/>
    <dgm:cxn modelId="{C8C6E17B-DF09-46C3-A93A-36295E6CC72C}" type="presParOf" srcId="{1CCEB724-B501-4397-9D90-69DA7AD1A9E0}" destId="{846B34F3-D214-4CAF-BE1D-D33AF8B3AD89}" srcOrd="6" destOrd="0" presId="urn:microsoft.com/office/officeart/2005/8/layout/hProcess9"/>
    <dgm:cxn modelId="{0A20CC93-7F41-4FBF-B66D-7991612413D2}" type="presParOf" srcId="{1CCEB724-B501-4397-9D90-69DA7AD1A9E0}" destId="{5DA4CB67-A943-4908-9954-3B3213047526}" srcOrd="7" destOrd="0" presId="urn:microsoft.com/office/officeart/2005/8/layout/hProcess9"/>
    <dgm:cxn modelId="{9C3EB397-4A61-4E99-8974-27768EF5B46B}" type="presParOf" srcId="{1CCEB724-B501-4397-9D90-69DA7AD1A9E0}" destId="{76746D37-76E0-4CD7-9FE5-79A6D47464C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3B8D5-0331-445E-9C87-6CB4BC37F874}">
      <dsp:nvSpPr>
        <dsp:cNvPr id="0" name=""/>
        <dsp:cNvSpPr/>
      </dsp:nvSpPr>
      <dsp:spPr>
        <a:xfrm>
          <a:off x="809149" y="0"/>
          <a:ext cx="9170362" cy="25068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56D41A-5A0E-4D6E-AFA0-762A539BBB73}">
      <dsp:nvSpPr>
        <dsp:cNvPr id="0" name=""/>
        <dsp:cNvSpPr/>
      </dsp:nvSpPr>
      <dsp:spPr>
        <a:xfrm>
          <a:off x="3160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Planteamiento</a:t>
          </a:r>
        </a:p>
      </dsp:txBody>
      <dsp:txXfrm>
        <a:off x="52109" y="800996"/>
        <a:ext cx="1804867" cy="904831"/>
      </dsp:txXfrm>
    </dsp:sp>
    <dsp:sp modelId="{48A62127-37D7-4708-9911-75C2D1795C6E}">
      <dsp:nvSpPr>
        <dsp:cNvPr id="0" name=""/>
        <dsp:cNvSpPr/>
      </dsp:nvSpPr>
      <dsp:spPr>
        <a:xfrm>
          <a:off x="2223054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4778670"/>
                <a:satOff val="-10209"/>
                <a:lumOff val="-42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4778670"/>
                <a:satOff val="-10209"/>
                <a:lumOff val="-42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4778670"/>
                <a:satOff val="-10209"/>
                <a:lumOff val="-42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Requerimientos priorizados</a:t>
          </a:r>
        </a:p>
      </dsp:txBody>
      <dsp:txXfrm>
        <a:off x="2272003" y="800996"/>
        <a:ext cx="1804867" cy="904831"/>
      </dsp:txXfrm>
    </dsp:sp>
    <dsp:sp modelId="{FA719A8C-E5E8-4E8B-9110-E61A1CF9FE2A}">
      <dsp:nvSpPr>
        <dsp:cNvPr id="0" name=""/>
        <dsp:cNvSpPr/>
      </dsp:nvSpPr>
      <dsp:spPr>
        <a:xfrm>
          <a:off x="4442948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9557340"/>
                <a:satOff val="-20419"/>
                <a:lumOff val="-852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9557340"/>
                <a:satOff val="-20419"/>
                <a:lumOff val="-852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9557340"/>
                <a:satOff val="-20419"/>
                <a:lumOff val="-852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 Iteración</a:t>
          </a:r>
        </a:p>
      </dsp:txBody>
      <dsp:txXfrm>
        <a:off x="4491897" y="800996"/>
        <a:ext cx="1804867" cy="904831"/>
      </dsp:txXfrm>
    </dsp:sp>
    <dsp:sp modelId="{846B34F3-D214-4CAF-BE1D-D33AF8B3AD89}">
      <dsp:nvSpPr>
        <dsp:cNvPr id="0" name=""/>
        <dsp:cNvSpPr/>
      </dsp:nvSpPr>
      <dsp:spPr>
        <a:xfrm>
          <a:off x="6662841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14336010"/>
                <a:satOff val="-30628"/>
                <a:lumOff val="-127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4336010"/>
                <a:satOff val="-30628"/>
                <a:lumOff val="-127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4336010"/>
                <a:satOff val="-30628"/>
                <a:lumOff val="-127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 </a:t>
          </a:r>
        </a:p>
      </dsp:txBody>
      <dsp:txXfrm>
        <a:off x="6711790" y="800996"/>
        <a:ext cx="1804867" cy="904831"/>
      </dsp:txXfrm>
    </dsp:sp>
    <dsp:sp modelId="{76746D37-76E0-4CD7-9FE5-79A6D47464C2}">
      <dsp:nvSpPr>
        <dsp:cNvPr id="0" name=""/>
        <dsp:cNvSpPr/>
      </dsp:nvSpPr>
      <dsp:spPr>
        <a:xfrm>
          <a:off x="8882735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Puesta en marcha</a:t>
          </a:r>
        </a:p>
      </dsp:txBody>
      <dsp:txXfrm>
        <a:off x="8931684" y="800996"/>
        <a:ext cx="1804867" cy="904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A6B5D-5D2C-4887-8ADB-2F95F6E2F52B}">
      <dsp:nvSpPr>
        <dsp:cNvPr id="0" name=""/>
        <dsp:cNvSpPr/>
      </dsp:nvSpPr>
      <dsp:spPr>
        <a:xfrm>
          <a:off x="4120018" y="4495"/>
          <a:ext cx="153130" cy="153130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 </a:t>
          </a:r>
        </a:p>
      </dsp:txBody>
      <dsp:txXfrm>
        <a:off x="4120018" y="4495"/>
        <a:ext cx="153130" cy="153130"/>
      </dsp:txXfrm>
    </dsp:sp>
    <dsp:sp modelId="{89E6ED81-ED64-48EE-BE11-4D211B8F8124}">
      <dsp:nvSpPr>
        <dsp:cNvPr id="0" name=""/>
        <dsp:cNvSpPr/>
      </dsp:nvSpPr>
      <dsp:spPr>
        <a:xfrm>
          <a:off x="3759075" y="-21"/>
          <a:ext cx="575042" cy="575042"/>
        </a:xfrm>
        <a:prstGeom prst="circularArrow">
          <a:avLst>
            <a:gd name="adj1" fmla="val 5193"/>
            <a:gd name="adj2" fmla="val 335373"/>
            <a:gd name="adj3" fmla="val 21295443"/>
            <a:gd name="adj4" fmla="val 19764310"/>
            <a:gd name="adj5" fmla="val 6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87CD0-26D2-41D1-AD84-439D63C161FD}">
      <dsp:nvSpPr>
        <dsp:cNvPr id="0" name=""/>
        <dsp:cNvSpPr/>
      </dsp:nvSpPr>
      <dsp:spPr>
        <a:xfrm>
          <a:off x="4212714" y="289786"/>
          <a:ext cx="153130" cy="153130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 </a:t>
          </a:r>
        </a:p>
      </dsp:txBody>
      <dsp:txXfrm>
        <a:off x="4212714" y="289786"/>
        <a:ext cx="153130" cy="153130"/>
      </dsp:txXfrm>
    </dsp:sp>
    <dsp:sp modelId="{105ED7C8-A00C-460B-BFEC-B6ADF2359504}">
      <dsp:nvSpPr>
        <dsp:cNvPr id="0" name=""/>
        <dsp:cNvSpPr/>
      </dsp:nvSpPr>
      <dsp:spPr>
        <a:xfrm>
          <a:off x="3759075" y="-21"/>
          <a:ext cx="575042" cy="575042"/>
        </a:xfrm>
        <a:prstGeom prst="circularArrow">
          <a:avLst>
            <a:gd name="adj1" fmla="val 5193"/>
            <a:gd name="adj2" fmla="val 335373"/>
            <a:gd name="adj3" fmla="val 4016979"/>
            <a:gd name="adj4" fmla="val 2251338"/>
            <a:gd name="adj5" fmla="val 605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B54093-76E4-4F27-BE21-75DDF70CE926}">
      <dsp:nvSpPr>
        <dsp:cNvPr id="0" name=""/>
        <dsp:cNvSpPr/>
      </dsp:nvSpPr>
      <dsp:spPr>
        <a:xfrm>
          <a:off x="3970031" y="466106"/>
          <a:ext cx="153130" cy="153130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 dirty="0"/>
        </a:p>
      </dsp:txBody>
      <dsp:txXfrm>
        <a:off x="3970031" y="466106"/>
        <a:ext cx="153130" cy="153130"/>
      </dsp:txXfrm>
    </dsp:sp>
    <dsp:sp modelId="{A7B3D465-D1B6-4E72-B1DF-0655BC213F81}">
      <dsp:nvSpPr>
        <dsp:cNvPr id="0" name=""/>
        <dsp:cNvSpPr/>
      </dsp:nvSpPr>
      <dsp:spPr>
        <a:xfrm>
          <a:off x="3759075" y="-21"/>
          <a:ext cx="575042" cy="575042"/>
        </a:xfrm>
        <a:prstGeom prst="circularArrow">
          <a:avLst>
            <a:gd name="adj1" fmla="val 5193"/>
            <a:gd name="adj2" fmla="val 335373"/>
            <a:gd name="adj3" fmla="val 8213289"/>
            <a:gd name="adj4" fmla="val 6447648"/>
            <a:gd name="adj5" fmla="val 605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EBA47-1138-4C2F-B72D-466D9D69F379}">
      <dsp:nvSpPr>
        <dsp:cNvPr id="0" name=""/>
        <dsp:cNvSpPr/>
      </dsp:nvSpPr>
      <dsp:spPr>
        <a:xfrm>
          <a:off x="3727348" y="289786"/>
          <a:ext cx="153130" cy="153130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 dirty="0"/>
        </a:p>
      </dsp:txBody>
      <dsp:txXfrm>
        <a:off x="3727348" y="289786"/>
        <a:ext cx="153130" cy="153130"/>
      </dsp:txXfrm>
    </dsp:sp>
    <dsp:sp modelId="{FB1EDB3B-9CB6-45D5-B078-CED796A52398}">
      <dsp:nvSpPr>
        <dsp:cNvPr id="0" name=""/>
        <dsp:cNvSpPr/>
      </dsp:nvSpPr>
      <dsp:spPr>
        <a:xfrm>
          <a:off x="3759075" y="-21"/>
          <a:ext cx="575042" cy="575042"/>
        </a:xfrm>
        <a:prstGeom prst="circularArrow">
          <a:avLst>
            <a:gd name="adj1" fmla="val 5193"/>
            <a:gd name="adj2" fmla="val 335373"/>
            <a:gd name="adj3" fmla="val 12300317"/>
            <a:gd name="adj4" fmla="val 10769185"/>
            <a:gd name="adj5" fmla="val 60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BC0F5-3529-4B29-B616-A98DAFCE7309}">
      <dsp:nvSpPr>
        <dsp:cNvPr id="0" name=""/>
        <dsp:cNvSpPr/>
      </dsp:nvSpPr>
      <dsp:spPr>
        <a:xfrm>
          <a:off x="3820045" y="4495"/>
          <a:ext cx="153130" cy="153130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kern="1200" dirty="0"/>
        </a:p>
      </dsp:txBody>
      <dsp:txXfrm>
        <a:off x="3820045" y="4495"/>
        <a:ext cx="153130" cy="153130"/>
      </dsp:txXfrm>
    </dsp:sp>
    <dsp:sp modelId="{1C2FD134-31C3-4F89-9D6C-2007C7143B5C}">
      <dsp:nvSpPr>
        <dsp:cNvPr id="0" name=""/>
        <dsp:cNvSpPr/>
      </dsp:nvSpPr>
      <dsp:spPr>
        <a:xfrm>
          <a:off x="3759075" y="-21"/>
          <a:ext cx="575042" cy="575042"/>
        </a:xfrm>
        <a:prstGeom prst="circularArrow">
          <a:avLst>
            <a:gd name="adj1" fmla="val 5193"/>
            <a:gd name="adj2" fmla="val 335373"/>
            <a:gd name="adj3" fmla="val 16867960"/>
            <a:gd name="adj4" fmla="val 15196667"/>
            <a:gd name="adj5" fmla="val 605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3B8D5-0331-445E-9C87-6CB4BC37F874}">
      <dsp:nvSpPr>
        <dsp:cNvPr id="0" name=""/>
        <dsp:cNvSpPr/>
      </dsp:nvSpPr>
      <dsp:spPr>
        <a:xfrm>
          <a:off x="809149" y="0"/>
          <a:ext cx="9170362" cy="25068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56D41A-5A0E-4D6E-AFA0-762A539BBB73}">
      <dsp:nvSpPr>
        <dsp:cNvPr id="0" name=""/>
        <dsp:cNvSpPr/>
      </dsp:nvSpPr>
      <dsp:spPr>
        <a:xfrm>
          <a:off x="3160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Planteamiento</a:t>
          </a:r>
        </a:p>
      </dsp:txBody>
      <dsp:txXfrm>
        <a:off x="52109" y="800996"/>
        <a:ext cx="1804867" cy="904831"/>
      </dsp:txXfrm>
    </dsp:sp>
    <dsp:sp modelId="{48A62127-37D7-4708-9911-75C2D1795C6E}">
      <dsp:nvSpPr>
        <dsp:cNvPr id="0" name=""/>
        <dsp:cNvSpPr/>
      </dsp:nvSpPr>
      <dsp:spPr>
        <a:xfrm>
          <a:off x="2223054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4778670"/>
                <a:satOff val="-10209"/>
                <a:lumOff val="-42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4778670"/>
                <a:satOff val="-10209"/>
                <a:lumOff val="-42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4778670"/>
                <a:satOff val="-10209"/>
                <a:lumOff val="-42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Análisis</a:t>
          </a:r>
        </a:p>
      </dsp:txBody>
      <dsp:txXfrm>
        <a:off x="2272003" y="800996"/>
        <a:ext cx="1804867" cy="904831"/>
      </dsp:txXfrm>
    </dsp:sp>
    <dsp:sp modelId="{FA719A8C-E5E8-4E8B-9110-E61A1CF9FE2A}">
      <dsp:nvSpPr>
        <dsp:cNvPr id="0" name=""/>
        <dsp:cNvSpPr/>
      </dsp:nvSpPr>
      <dsp:spPr>
        <a:xfrm>
          <a:off x="4442948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9557340"/>
                <a:satOff val="-20419"/>
                <a:lumOff val="-852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9557340"/>
                <a:satOff val="-20419"/>
                <a:lumOff val="-852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9557340"/>
                <a:satOff val="-20419"/>
                <a:lumOff val="-852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 Programación</a:t>
          </a:r>
        </a:p>
      </dsp:txBody>
      <dsp:txXfrm>
        <a:off x="4491897" y="800996"/>
        <a:ext cx="1804867" cy="904831"/>
      </dsp:txXfrm>
    </dsp:sp>
    <dsp:sp modelId="{846B34F3-D214-4CAF-BE1D-D33AF8B3AD89}">
      <dsp:nvSpPr>
        <dsp:cNvPr id="0" name=""/>
        <dsp:cNvSpPr/>
      </dsp:nvSpPr>
      <dsp:spPr>
        <a:xfrm>
          <a:off x="6662841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14336010"/>
                <a:satOff val="-30628"/>
                <a:lumOff val="-127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4336010"/>
                <a:satOff val="-30628"/>
                <a:lumOff val="-127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4336010"/>
                <a:satOff val="-30628"/>
                <a:lumOff val="-127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 Pruebas</a:t>
          </a:r>
        </a:p>
      </dsp:txBody>
      <dsp:txXfrm>
        <a:off x="6711790" y="800996"/>
        <a:ext cx="1804867" cy="904831"/>
      </dsp:txXfrm>
    </dsp:sp>
    <dsp:sp modelId="{76746D37-76E0-4CD7-9FE5-79A6D47464C2}">
      <dsp:nvSpPr>
        <dsp:cNvPr id="0" name=""/>
        <dsp:cNvSpPr/>
      </dsp:nvSpPr>
      <dsp:spPr>
        <a:xfrm>
          <a:off x="8882735" y="752047"/>
          <a:ext cx="1902765" cy="1002729"/>
        </a:xfrm>
        <a:prstGeom prst="roundRect">
          <a:avLst/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Puesta en marcha</a:t>
          </a:r>
        </a:p>
      </dsp:txBody>
      <dsp:txXfrm>
        <a:off x="8931684" y="800996"/>
        <a:ext cx="1804867" cy="90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43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4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14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440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9162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458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2807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4946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5394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4462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274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1357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8497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587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66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82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20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4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510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05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9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4C7535-364A-4C50-B165-12ECB14980DF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1457C3-9C33-4D1C-9872-9F93CBD39B2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19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5745DFDD-6548-4BA4-B3A6-7EF2F0B0C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535906"/>
              </p:ext>
            </p:extLst>
          </p:nvPr>
        </p:nvGraphicFramePr>
        <p:xfrm>
          <a:off x="942906" y="4295039"/>
          <a:ext cx="10788662" cy="25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17A0CC43-B1E5-4571-B3CC-117801696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111171"/>
              </p:ext>
            </p:extLst>
          </p:nvPr>
        </p:nvGraphicFramePr>
        <p:xfrm>
          <a:off x="2930816" y="5030797"/>
          <a:ext cx="8093194" cy="61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E9A3BB56-3411-4BAA-BE6B-404E215BCF7C}"/>
              </a:ext>
            </a:extLst>
          </p:cNvPr>
          <p:cNvSpPr/>
          <p:nvPr/>
        </p:nvSpPr>
        <p:spPr>
          <a:xfrm>
            <a:off x="8043807" y="53061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AFE0CEA-4C39-4482-9DEC-62675F21F71D}"/>
              </a:ext>
            </a:extLst>
          </p:cNvPr>
          <p:cNvSpPr/>
          <p:nvPr/>
        </p:nvSpPr>
        <p:spPr>
          <a:xfrm>
            <a:off x="4363342" y="2508014"/>
            <a:ext cx="34653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Tradicional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EB7B1B5-B517-43FA-A4AF-DD3C27A40A31}"/>
              </a:ext>
            </a:extLst>
          </p:cNvPr>
          <p:cNvSpPr/>
          <p:nvPr/>
        </p:nvSpPr>
        <p:spPr>
          <a:xfrm>
            <a:off x="4363342" y="3481326"/>
            <a:ext cx="34653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Ágil</a:t>
            </a:r>
            <a:endParaRPr lang="es-E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58AB054-13E5-4B2C-845C-2CDE2CB61220}"/>
              </a:ext>
            </a:extLst>
          </p:cNvPr>
          <p:cNvSpPr/>
          <p:nvPr/>
        </p:nvSpPr>
        <p:spPr>
          <a:xfrm>
            <a:off x="5059614" y="2931849"/>
            <a:ext cx="20727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v/s</a:t>
            </a:r>
          </a:p>
        </p:txBody>
      </p:sp>
      <p:graphicFrame>
        <p:nvGraphicFramePr>
          <p:cNvPr id="22" name="Marcador de contenido 3">
            <a:extLst>
              <a:ext uri="{FF2B5EF4-FFF2-40B4-BE49-F238E27FC236}">
                <a16:creationId xmlns:a16="http://schemas.microsoft.com/office/drawing/2014/main" id="{03DB6BFB-45E9-41A0-9968-156B87F03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751336"/>
              </p:ext>
            </p:extLst>
          </p:nvPr>
        </p:nvGraphicFramePr>
        <p:xfrm>
          <a:off x="942906" y="166914"/>
          <a:ext cx="10788662" cy="25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490998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juntas (ion)]]</Template>
  <TotalTime>127</TotalTime>
  <Words>25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Impact</vt:lpstr>
      <vt:lpstr>Wingdings 2</vt:lpstr>
      <vt:lpstr>HDOfficeLightV0</vt:lpstr>
      <vt:lpstr>Distintivo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Yorch Sepúlveda Manriquez</dc:creator>
  <cp:lastModifiedBy>Yorch Sepúlveda Manriquez</cp:lastModifiedBy>
  <cp:revision>15</cp:revision>
  <dcterms:created xsi:type="dcterms:W3CDTF">2019-04-14T20:51:35Z</dcterms:created>
  <dcterms:modified xsi:type="dcterms:W3CDTF">2019-05-24T18:15:50Z</dcterms:modified>
</cp:coreProperties>
</file>