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6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C299B-C82D-4F77-BF10-8ADAD8830857}" v="2" dt="2019-11-26T13:06:28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3"/>
    <p:restoredTop sz="94717"/>
  </p:normalViewPr>
  <p:slideViewPr>
    <p:cSldViewPr snapToGrid="0" snapToObjects="1">
      <p:cViewPr varScale="1">
        <p:scale>
          <a:sx n="86" d="100"/>
          <a:sy n="86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18D7-A41F-4628-A2FD-E9D0E39BE527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7859-70A5-4EC6-BA0A-7BF651CE59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93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780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76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37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23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5252A-B29D-3644-A833-D21B310DB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7B388-3EC6-1E4A-BD60-E75484FA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10C7E-78AE-014A-B457-0C3AD14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C0EE2-F0A1-9A44-8316-40CBB89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B8E62-9CEB-AF4A-8C46-D1059648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88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5579-5B96-FC4B-8579-13222AE2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448423-4F36-8E49-98BA-9B5175FD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56D3E-38A3-A74A-8D0F-0B725C26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032BE-3146-DA4B-8626-B901EFB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0F939-BA5C-6A4D-9F4E-9AC2638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03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CBD6D4-37FA-1341-A62F-2C1EDCB37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E33828-1274-544C-8136-B650D92A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AC86-8128-3B4B-98A3-0E1DF5F3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BBBD8-BA5B-4349-8BFE-474185A5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F1856-179D-5141-86CE-C79EEB11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9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EB19E-1C7D-C645-A89D-2A94513B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43ECA-8BE0-B240-84E8-736686E1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7353D-B297-0C42-982A-2A98AFC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0AC32-D30D-1240-B8FB-91B24467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8C0C3-7EF5-7F48-AD38-37BA5AFE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8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44BD0-E22F-3742-8A51-A724E0FA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79A572-E1CB-4F41-A2FA-3D3BF084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8FFB7-A7C9-E647-BB5F-8EE3FF13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96A11-1074-B046-A27E-3B3BD09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453F2-A0BE-464A-9784-BB374163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73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EBE4-9D84-844D-AB04-5F8382E7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118F4-1D3A-F748-842D-F3128FC3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B7747-A499-9B45-B490-1D0E6028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73505-47BC-8344-9DC0-AA480F6F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C186E8-0467-5D49-A657-B147507C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20C63-ED6C-FF4A-814B-3C92A0BA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13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6674-2673-3F48-9436-0C1E20C8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5B21C2-CF09-BB43-A756-7ABCAC95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0EAECF-3703-C842-9FE5-282DC7F0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E82F4F-0ACC-B84E-A2DF-88D846BDA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96F084-647B-B54D-8BB3-475FDF830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13464F-F160-7C46-8F74-5A12D25C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9ECA16-955F-0F4D-B0D7-D4194C6D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5AAE45-5B60-5E48-96BE-28D5AD81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2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900A-6341-AE43-9929-A20DBF8E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9A3DDB-A8BE-7D4F-B602-D97524AF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46AF76-7EE7-A44B-B429-B288B2B0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0AC9D9-15B3-9D4E-B0C4-435270E6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6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2EBE6-ACA9-7544-AB4E-97F33C7E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AA1969-D910-1C4E-B770-FDCB4C86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E5977-BEB0-8347-9F04-A076849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48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B465E-E21C-D640-B311-690F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2D75B-041A-3B45-911C-62552B4B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E83A74-E63D-2B48-B094-189B58CA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042BEF-57C8-904F-B5A4-92F9CC05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64358-1322-6846-A428-1AE6A701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31895C-2617-9C46-837B-EED56C9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924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2B20-7B20-B247-B59F-01BBA3F6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04F42D-2C18-024C-9C82-1914472A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DBD3FA-FCEC-A54D-BF70-7F5BD7D3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F377E-B6DB-0E44-80BF-842A0CF5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7559F-AFD5-9C41-90D6-07632069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52F43-750B-5C4D-8364-8BF1CE6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5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2D9D2F-CD94-6E48-8EF4-C370C333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50BF9-2EE1-854C-8C48-11FE280C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7D51F-D972-5749-9034-5BAD4B371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DCD52-56DB-0141-8DA0-D72484F8B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49986-10E7-2D4B-A905-9A9646BA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5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6190C-A087-994D-87D4-87BF6E1F5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72" y="1903614"/>
            <a:ext cx="8229600" cy="1280160"/>
          </a:xfrm>
        </p:spPr>
        <p:txBody>
          <a:bodyPr>
            <a:normAutofit/>
          </a:bodyPr>
          <a:lstStyle/>
          <a:p>
            <a:pPr algn="l"/>
            <a:r>
              <a:rPr lang="es-CL" sz="4400" dirty="0">
                <a:solidFill>
                  <a:schemeClr val="accent1"/>
                </a:solidFill>
              </a:rPr>
              <a:t>Proyecto: automatización planta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F7717-6BB2-0046-A7F6-1D32A8411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2" y="3311093"/>
            <a:ext cx="8229600" cy="1655762"/>
          </a:xfrm>
        </p:spPr>
        <p:txBody>
          <a:bodyPr>
            <a:normAutofit/>
          </a:bodyPr>
          <a:lstStyle/>
          <a:p>
            <a:pPr algn="l"/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VIAWINE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9A68C39-B84E-4E0C-A09E-2D8DD4B8B28B}"/>
              </a:ext>
            </a:extLst>
          </p:cNvPr>
          <p:cNvSpPr txBox="1">
            <a:spLocks/>
          </p:cNvSpPr>
          <p:nvPr/>
        </p:nvSpPr>
        <p:spPr>
          <a:xfrm>
            <a:off x="706860" y="5916168"/>
            <a:ext cx="1652292" cy="822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César Medina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Control de Gestión y BI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cmedina@tibox.cl</a:t>
            </a:r>
          </a:p>
        </p:txBody>
      </p:sp>
    </p:spTree>
    <p:extLst>
      <p:ext uri="{BB962C8B-B14F-4D97-AF65-F5344CB8AC3E}">
        <p14:creationId xmlns:p14="http://schemas.microsoft.com/office/powerpoint/2010/main" val="342090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493FE-76D6-B24A-B63D-3811FC58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524"/>
            <a:ext cx="10515600" cy="826164"/>
          </a:xfrm>
        </p:spPr>
        <p:txBody>
          <a:bodyPr>
            <a:normAutofit/>
          </a:bodyPr>
          <a:lstStyle/>
          <a:p>
            <a:r>
              <a:rPr lang="es-CL" sz="2400" b="1" dirty="0"/>
              <a:t>Entregando Inteligencia de Negocios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3F411D-955F-4123-AFD3-696E90BC5541}"/>
              </a:ext>
            </a:extLst>
          </p:cNvPr>
          <p:cNvSpPr/>
          <p:nvPr/>
        </p:nvSpPr>
        <p:spPr>
          <a:xfrm>
            <a:off x="838200" y="1551290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Esquema</a:t>
            </a:r>
            <a:r>
              <a:rPr lang="en-US" dirty="0"/>
              <a:t> global de la </a:t>
            </a:r>
            <a:r>
              <a:rPr lang="es-CL" dirty="0"/>
              <a:t>solución</a:t>
            </a:r>
          </a:p>
        </p:txBody>
      </p:sp>
      <p:pic>
        <p:nvPicPr>
          <p:cNvPr id="4" name="Imagen 3" descr="Imagen que contiene mapa&#10;&#10;Descripción generada automáticamente">
            <a:extLst>
              <a:ext uri="{FF2B5EF4-FFF2-40B4-BE49-F238E27FC236}">
                <a16:creationId xmlns:a16="http://schemas.microsoft.com/office/drawing/2014/main" id="{776AC6E1-EE3E-493A-94DC-E9553DCE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8016" r="1907" b="15389"/>
          <a:stretch/>
        </p:blipFill>
        <p:spPr>
          <a:xfrm>
            <a:off x="1803646" y="1920622"/>
            <a:ext cx="8584708" cy="39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(Software)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s-CL" dirty="0"/>
              <a:t>Para guardar los registros capturados por los sensores que se observan en el </a:t>
            </a:r>
            <a:r>
              <a:rPr lang="es-CL" dirty="0">
                <a:hlinkClick r:id="rId2" action="ppaction://hlinksldjump"/>
              </a:rPr>
              <a:t>Esquema Global</a:t>
            </a:r>
            <a:r>
              <a:rPr lang="es-CL" dirty="0"/>
              <a:t>, se realiza una Base de datos creada en SQL Server. Posteriormente se implementa una página web realizada en el Framework ASP.NET la cual ayuda a: visualizar los datos obtenidos por los sensores, dar prioridad a las ordenes a realizar en el día, identificar problemas que suceden en el proceso de producción y visualizar problemas según la orden.</a:t>
            </a:r>
          </a:p>
          <a:p>
            <a:pPr marL="457200" lvl="1" indent="0" algn="just">
              <a:buNone/>
            </a:pPr>
            <a:r>
              <a:rPr lang="es-CL" dirty="0"/>
              <a:t>En las siguientes diapositivas se muestra una propuesta de lo que sería la página web.</a:t>
            </a:r>
          </a:p>
        </p:txBody>
      </p:sp>
    </p:spTree>
    <p:extLst>
      <p:ext uri="{BB962C8B-B14F-4D97-AF65-F5344CB8AC3E}">
        <p14:creationId xmlns:p14="http://schemas.microsoft.com/office/powerpoint/2010/main" val="132868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principal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FA2F1F-8427-4BAA-9F7A-EDFC5F1D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EA24E6-9C94-4101-9F72-EE01F8FC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1" y="1589100"/>
            <a:ext cx="5799770" cy="49874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F15BD8-E137-4C61-874C-4B08C61C8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0222"/>
            <a:ext cx="5829258" cy="5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B522AC-D5E5-43D4-A362-FF16AA98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49" y="1553592"/>
            <a:ext cx="5804551" cy="5012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88CB0-A0BE-4FD0-8834-239815C52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3593"/>
            <a:ext cx="5827475" cy="5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problemas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1E56B8-BCF9-4E72-B0E2-268E1913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4" y="1473694"/>
            <a:ext cx="5808955" cy="5006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DA5C09-62FB-47DD-8BFA-A8C1A573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444905"/>
            <a:ext cx="5886765" cy="51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6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proceso de pedido actual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584A58-15CD-4728-8852-D8AA9A99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9" y="1465048"/>
            <a:ext cx="5591175" cy="48089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AAD250-1D17-4547-B844-1261FA724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1120"/>
            <a:ext cx="5638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0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147</Words>
  <Application>Microsoft Office PowerPoint</Application>
  <PresentationFormat>Panorámica</PresentationFormat>
  <Paragraphs>18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Proyecto: automatización planta</vt:lpstr>
      <vt:lpstr>Entregando Inteligencia de Negocios</vt:lpstr>
      <vt:lpstr>Descripción de la solución (Software)</vt:lpstr>
      <vt:lpstr>Página principal</vt:lpstr>
      <vt:lpstr>Página de planificación</vt:lpstr>
      <vt:lpstr>Página de problemas</vt:lpstr>
      <vt:lpstr>Página de proceso de pedido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Wladimick Diaz</dc:creator>
  <cp:lastModifiedBy>Yorch Sepúlveda Manriquez</cp:lastModifiedBy>
  <cp:revision>18</cp:revision>
  <dcterms:created xsi:type="dcterms:W3CDTF">2018-09-11T21:18:08Z</dcterms:created>
  <dcterms:modified xsi:type="dcterms:W3CDTF">2020-01-20T14:44:20Z</dcterms:modified>
</cp:coreProperties>
</file>