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299B-C82D-4F77-BF10-8ADAD8830857}" v="2" dt="2019-11-26T13:06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17"/>
  </p:normalViewPr>
  <p:slideViewPr>
    <p:cSldViewPr snapToGrid="0" snapToObjects="1">
      <p:cViewPr varScale="1">
        <p:scale>
          <a:sx n="86" d="100"/>
          <a:sy n="86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18D7-A41F-4628-A2FD-E9D0E39BE527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7859-70A5-4EC6-BA0A-7BF651CE59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9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3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252A-B29D-3644-A833-D21B310D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7B388-3EC6-1E4A-BD60-E75484FA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10C7E-78AE-014A-B457-0C3AD14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0EE2-F0A1-9A44-8316-40CBB89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B8E62-9CEB-AF4A-8C46-D105964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8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5579-5B96-FC4B-8579-13222AE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48423-4F36-8E49-98BA-9B5175FD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56D3E-38A3-A74A-8D0F-0B725C2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32BE-3146-DA4B-8626-B901EFB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F939-BA5C-6A4D-9F4E-9AC2638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3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BD6D4-37FA-1341-A62F-2C1EDCB3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33828-1274-544C-8136-B650D92A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AC86-8128-3B4B-98A3-0E1DF5F3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BBD8-BA5B-4349-8BFE-474185A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1856-179D-5141-86CE-C79EEB11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B19E-1C7D-C645-A89D-2A94513B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3ECA-8BE0-B240-84E8-736686E1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353D-B297-0C42-982A-2A98AFC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0AC32-D30D-1240-B8FB-91B244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C0C3-7EF5-7F48-AD38-37BA5AFE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4BD0-E22F-3742-8A51-A724E0F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572-E1CB-4F41-A2FA-3D3BF084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8FFB7-A7C9-E647-BB5F-8EE3FF1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96A11-1074-B046-A27E-3B3BD0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53F2-A0BE-464A-9784-BB37416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EBE4-9D84-844D-AB04-5F8382E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18F4-1D3A-F748-842D-F3128FC3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B7747-A499-9B45-B490-1D0E6028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505-47BC-8344-9DC0-AA480F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C186E8-0467-5D49-A657-B147507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20C63-ED6C-FF4A-814B-3C92A0B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674-2673-3F48-9436-0C1E20C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B21C2-CF09-BB43-A756-7ABCAC95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EAECF-3703-C842-9FE5-282DC7F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82F4F-0ACC-B84E-A2DF-88D846B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6F084-647B-B54D-8BB3-475FDF83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3464F-F160-7C46-8F74-5A12D25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ECA16-955F-0F4D-B0D7-D4194C6D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5AAE45-5B60-5E48-96BE-28D5AD8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900A-6341-AE43-9929-A20DBF8E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A3DDB-A8BE-7D4F-B602-D97524A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46AF76-7EE7-A44B-B429-B288B2B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AC9D9-15B3-9D4E-B0C4-435270E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2EBE6-ACA9-7544-AB4E-97F33C7E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A1969-D910-1C4E-B770-FDCB4C8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E5977-BEB0-8347-9F04-A076849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465E-E21C-D640-B311-690F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2D75B-041A-3B45-911C-62552B4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83A74-E63D-2B48-B094-189B58CA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2BEF-57C8-904F-B5A4-92F9CC0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64358-1322-6846-A428-1AE6A70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1895C-2617-9C46-837B-EED56C9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2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2B20-7B20-B247-B59F-01BBA3F6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4F42D-2C18-024C-9C82-1914472A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BD3FA-FCEC-A54D-BF70-7F5BD7D3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377E-B6DB-0E44-80BF-842A0CF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7559F-AFD5-9C41-90D6-0763206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52F43-750B-5C4D-8364-8BF1CE6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D9D2F-CD94-6E48-8EF4-C370C33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50BF9-2EE1-854C-8C48-11FE280C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D51F-D972-5749-9034-5BAD4B37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CD52-56DB-0141-8DA0-D72484F8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49986-10E7-2D4B-A905-9A9646B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5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190C-A087-994D-87D4-87BF6E1F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72" y="1903614"/>
            <a:ext cx="8229600" cy="1280160"/>
          </a:xfrm>
        </p:spPr>
        <p:txBody>
          <a:bodyPr>
            <a:normAutofit/>
          </a:bodyPr>
          <a:lstStyle/>
          <a:p>
            <a:pPr algn="l"/>
            <a:r>
              <a:rPr lang="es-CL" sz="4400" dirty="0">
                <a:solidFill>
                  <a:schemeClr val="accent1"/>
                </a:solidFill>
              </a:rPr>
              <a:t>Proyecto: automatización planta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F7717-6BB2-0046-A7F6-1D32A841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2" y="3311093"/>
            <a:ext cx="8229600" cy="1655762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VIAWINE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68C39-B84E-4E0C-A09E-2D8DD4B8B28B}"/>
              </a:ext>
            </a:extLst>
          </p:cNvPr>
          <p:cNvSpPr txBox="1">
            <a:spLocks/>
          </p:cNvSpPr>
          <p:nvPr/>
        </p:nvSpPr>
        <p:spPr>
          <a:xfrm>
            <a:off x="706860" y="5916168"/>
            <a:ext cx="1652292" cy="82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César Medina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Control de Gestión y BI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cmedina@tibox.cl</a:t>
            </a:r>
          </a:p>
        </p:txBody>
      </p:sp>
    </p:spTree>
    <p:extLst>
      <p:ext uri="{BB962C8B-B14F-4D97-AF65-F5344CB8AC3E}">
        <p14:creationId xmlns:p14="http://schemas.microsoft.com/office/powerpoint/2010/main" val="34209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93FE-76D6-B24A-B63D-3811FC5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24"/>
            <a:ext cx="10515600" cy="826164"/>
          </a:xfrm>
        </p:spPr>
        <p:txBody>
          <a:bodyPr>
            <a:normAutofit/>
          </a:bodyPr>
          <a:lstStyle/>
          <a:p>
            <a:r>
              <a:rPr lang="es-CL" sz="2400" b="1" dirty="0"/>
              <a:t>Entregando Inteligencia de Negocios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F411D-955F-4123-AFD3-696E90BC5541}"/>
              </a:ext>
            </a:extLst>
          </p:cNvPr>
          <p:cNvSpPr/>
          <p:nvPr/>
        </p:nvSpPr>
        <p:spPr>
          <a:xfrm>
            <a:off x="838200" y="15512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Esquema</a:t>
            </a:r>
            <a:r>
              <a:rPr lang="en-US" dirty="0"/>
              <a:t> global de la </a:t>
            </a:r>
            <a:r>
              <a:rPr lang="es-CL" dirty="0"/>
              <a:t>solución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76AC6E1-EE3E-493A-94DC-E9553DCE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8016" r="1907" b="15389"/>
          <a:stretch/>
        </p:blipFill>
        <p:spPr>
          <a:xfrm>
            <a:off x="1803646" y="1920622"/>
            <a:ext cx="8584708" cy="3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(Software)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Para guardar los registros capturados por los sensores que se observan en el </a:t>
            </a:r>
            <a:r>
              <a:rPr lang="es-CL" dirty="0">
                <a:hlinkClick r:id="rId2" action="ppaction://hlinksldjump"/>
              </a:rPr>
              <a:t>Esquema Global</a:t>
            </a:r>
            <a:r>
              <a:rPr lang="es-CL" dirty="0"/>
              <a:t>, se realiza una Base de datos creada en SQL Server. Posteriormente se implementa una página web realizada en el Framework ASP.NET la cual ayuda a: visualizar los datos obtenidos por los sensores, dar prioridad a las ordenes a realizar en el día, identificar problemas que suceden en el proceso de producción y visualizar problemas según la orden.</a:t>
            </a:r>
          </a:p>
          <a:p>
            <a:pPr marL="457200" lvl="1" indent="0" algn="just">
              <a:buNone/>
            </a:pPr>
            <a:r>
              <a:rPr lang="es-CL" dirty="0"/>
              <a:t>Por otra parte se tiene la base de datos del SAP para obtener los datos de los pedidos.</a:t>
            </a:r>
          </a:p>
          <a:p>
            <a:pPr marL="457200" lvl="1" indent="0" algn="just">
              <a:buNone/>
            </a:pPr>
            <a:r>
              <a:rPr lang="es-CL" dirty="0"/>
              <a:t>Cabe destacar que tanto la página web como la base de datos en la que se registran los datos de los sensores y la base de datos del SAP se encuentra en un servidor local.</a:t>
            </a:r>
          </a:p>
          <a:p>
            <a:pPr marL="457200" lvl="1" indent="0" algn="just">
              <a:buNone/>
            </a:pPr>
            <a:r>
              <a:rPr lang="es-CL" dirty="0"/>
              <a:t>En las siguientes diapositivas se muestra una propuesta de lo que sería 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286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A2F1F-8427-4BAA-9F7A-EDFC5F1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EA24E6-9C94-4101-9F72-EE01F8FC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" y="1589100"/>
            <a:ext cx="5799770" cy="4987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15BD8-E137-4C61-874C-4B08C61C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222"/>
            <a:ext cx="5829258" cy="5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522AC-D5E5-43D4-A362-FF16AA98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9" y="1553592"/>
            <a:ext cx="5804551" cy="5012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88CB0-A0BE-4FD0-8834-239815C5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593"/>
            <a:ext cx="5827475" cy="5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problemas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E56B8-BCF9-4E72-B0E2-268E1913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4" y="1473694"/>
            <a:ext cx="5808955" cy="500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A5C09-62FB-47DD-8BFA-A8C1A573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444905"/>
            <a:ext cx="5886765" cy="5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proceso de pedido actual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584A58-15CD-4728-8852-D8AA9A99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9" y="1465048"/>
            <a:ext cx="5591175" cy="48089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AAD250-1D17-4547-B844-1261FA72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1120"/>
            <a:ext cx="5638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202</Words>
  <Application>Microsoft Office PowerPoint</Application>
  <PresentationFormat>Panorámica</PresentationFormat>
  <Paragraphs>20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Proyecto: automatización planta</vt:lpstr>
      <vt:lpstr>Entregando Inteligencia de Negocios</vt:lpstr>
      <vt:lpstr>Descripción de la solución (Software)</vt:lpstr>
      <vt:lpstr>Página principal</vt:lpstr>
      <vt:lpstr>Página de planificación</vt:lpstr>
      <vt:lpstr>Página de problemas</vt:lpstr>
      <vt:lpstr>Página de proceso de pedido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Wladimick Diaz</dc:creator>
  <cp:lastModifiedBy>Yorch Sepúlveda Manriquez</cp:lastModifiedBy>
  <cp:revision>19</cp:revision>
  <dcterms:created xsi:type="dcterms:W3CDTF">2018-09-11T21:18:08Z</dcterms:created>
  <dcterms:modified xsi:type="dcterms:W3CDTF">2020-01-20T14:53:21Z</dcterms:modified>
</cp:coreProperties>
</file>