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262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F8EB1-2877-7D40-D421-25E762D27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9528B-C504-2651-28DF-A7CC3EB5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9DB82-77BB-671A-0AA2-80E5AFB7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8F851-1293-0E06-FA9B-157AEA57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D0C26-D5B5-99A6-7956-5B6444D7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61FBE-3000-63C4-F757-A85C0332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48B93-00A8-56B8-CDF9-D9765BAE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8F72-767D-92D6-4B32-7E955E90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4D48C-D30D-8A20-BA3E-8865E42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113E1-8D9D-1A67-AC14-C10FD8DB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2EE999-BB0C-27C6-A5FC-EDDFB834D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546098-1050-8CD0-D836-527BD7D8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2F0F4-7509-F2A0-4463-019A89DF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A7902B-122C-346D-71D3-534D5D73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1565E-6CE1-92BA-A1F6-F121CA8F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67328-A82D-BF8C-8980-3FF7E84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E4616-8B31-FD33-BA19-D1EC211D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25E22-6119-D7B6-5451-2554A02C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B57B4-36FC-0AD9-AAC5-6FB2402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8B58D6-26B0-C6AC-5377-26C1331D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EC0D7-F42E-3749-7DA0-B8BBE79D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652E9-0E32-8679-C7E5-674F726E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5F567-6BB6-7465-8783-C94E2D4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8AF742-088A-9466-5768-9E1B8257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4C470-6BFC-2A12-24D8-F157AE9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3C55D-4F3D-50B1-DE78-F45851FD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80EE8-BB86-CE12-D6B0-51253300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9BED04-955B-5264-ED4F-5BBEC22E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6F0D-5DD7-39EE-579B-382C14E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208F2-F051-6812-5369-D9599396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DA6FB-D21B-01DB-52C1-3ED12C53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9FBB-C2B3-F513-26D8-D8D0B2B3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C7101-D4D5-6B81-AE59-3C67FE4F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DBC813-3B20-538F-F330-F9A1F08DA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241121-174D-0CF3-92C0-9B9929A9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8146A5-7B21-6FE3-1D51-29D38EB75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A74B9E-FAFA-89BF-73A8-A1F51B7A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62E5DE-361A-1A16-E398-5FF9D218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1913AD-B24E-53E8-CE56-3DB9ACA5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9CC3F-74FC-920B-0084-A6A546B4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08ECD1-7E51-7A0E-335A-B6C7C68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905F56-16AF-0934-45E9-BCF057E8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10383-0AD7-623C-DBAB-F049143C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2DEDDA-0381-B357-D75C-31084E66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057B47-1877-5320-EA6D-CE263ED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270CFF-0FBE-884A-F673-4D7F4DC0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54951-0494-ECD0-2FCC-0AD6E404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67356-8715-0E04-11E7-F4A5AED3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D65F2B-F6A5-340F-068C-4B82136EE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506FF6-E98E-6B33-10C4-D4E7878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638F2-C83E-15E9-0045-AE9ACA05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1603C4-E4E7-FBAC-0410-DD58D20B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152A5-ACE4-4B74-2F89-2A437875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33C64E-10BE-C5B0-D088-B1505C61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0864A9-CB67-6CF1-59F6-6352A4E3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9FD49-2362-6B13-7F11-D04819CD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5B41BC-2211-3D89-0956-C512502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14A8B-577A-0351-5962-1FC9C6D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657831-8D2B-BCEA-1517-6D0E9A04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248030-9679-BF3D-2321-44E26BE0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6092F-B8AF-35EE-DBF5-CE90BE39D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1E4E9-181D-4B47-8349-B6903F3121E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E4118-0BDE-F324-5469-554503EC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4FD6F-469A-0ACE-5FC9-CA4C8A8F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D238-B391-45E8-B083-53A17FC37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101944-7AF2-FB4F-8565-13E694ED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02871"/>
              </p:ext>
            </p:extLst>
          </p:nvPr>
        </p:nvGraphicFramePr>
        <p:xfrm>
          <a:off x="4350191" y="2398516"/>
          <a:ext cx="232343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775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072656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Umsatzdaten_gekuerzt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Warengruppe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Umsatz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67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 err="1"/>
                        <a:t>Wochentag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91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dirty="0"/>
                        <a:t>Monat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54767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FDE757E-0537-72DA-3CBC-860ABF2C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00958"/>
              </p:ext>
            </p:extLst>
          </p:nvPr>
        </p:nvGraphicFramePr>
        <p:xfrm>
          <a:off x="7333917" y="3157885"/>
          <a:ext cx="2062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59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194988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Warengruppenlabel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2FFDAAF-D144-05DA-824E-26DA524CD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66934"/>
              </p:ext>
            </p:extLst>
          </p:nvPr>
        </p:nvGraphicFramePr>
        <p:xfrm>
          <a:off x="7333917" y="554073"/>
          <a:ext cx="232343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775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072656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Bewoelkung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Temperatur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67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Windgeschw</a:t>
                      </a:r>
                      <a:r>
                        <a:rPr lang="en-US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Wettercode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91825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88D0C75-6F5F-72AE-5EE9-39ECE12EA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68755"/>
              </p:ext>
            </p:extLst>
          </p:nvPr>
        </p:nvGraphicFramePr>
        <p:xfrm>
          <a:off x="10129253" y="2045365"/>
          <a:ext cx="2062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467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868280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Wettercodes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Wettercode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Wetterbeschr</a:t>
                      </a:r>
                      <a:r>
                        <a:rPr lang="en-US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6EC5AF-D9C2-0B1C-95B5-B8C04969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79392"/>
              </p:ext>
            </p:extLst>
          </p:nvPr>
        </p:nvGraphicFramePr>
        <p:xfrm>
          <a:off x="732589" y="175079"/>
          <a:ext cx="206274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7759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194988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Kieler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Woche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KiWo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64C5E5D-481E-7756-079B-945B458C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32188"/>
              </p:ext>
            </p:extLst>
          </p:nvPr>
        </p:nvGraphicFramePr>
        <p:xfrm>
          <a:off x="732589" y="1941473"/>
          <a:ext cx="2062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59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194988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 Viewing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PubView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0FD090E4-BC18-6B5D-297C-95F75954C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1060"/>
              </p:ext>
            </p:extLst>
          </p:nvPr>
        </p:nvGraphicFramePr>
        <p:xfrm>
          <a:off x="732589" y="3707867"/>
          <a:ext cx="2062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59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194988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Feiertage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Feiertag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DFBC254-F9B2-F411-6386-F2A2FA63FB2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73622" y="3308684"/>
            <a:ext cx="660295" cy="4054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CC7704E-E02C-31AE-3D02-85A79833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41237"/>
              </p:ext>
            </p:extLst>
          </p:nvPr>
        </p:nvGraphicFramePr>
        <p:xfrm>
          <a:off x="732589" y="5474262"/>
          <a:ext cx="2062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59">
                  <a:extLst>
                    <a:ext uri="{9D8B030D-6E8A-4147-A177-3AD203B41FA5}">
                      <a16:colId xmlns:a16="http://schemas.microsoft.com/office/drawing/2014/main" val="89354526"/>
                    </a:ext>
                  </a:extLst>
                </a:gridCol>
                <a:gridCol w="1194988">
                  <a:extLst>
                    <a:ext uri="{9D8B030D-6E8A-4147-A177-3AD203B41FA5}">
                      <a16:colId xmlns:a16="http://schemas.microsoft.com/office/drawing/2014/main" val="1209927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Schulferien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1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Ferien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752612"/>
                  </a:ext>
                </a:extLst>
              </a:tr>
            </a:tbl>
          </a:graphicData>
        </a:graphic>
      </p:graphicFrame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9AE7D1-1C29-A3FF-BCBA-D1BE98A3486A}"/>
              </a:ext>
            </a:extLst>
          </p:cNvPr>
          <p:cNvCxnSpPr>
            <a:cxnSpLocks/>
          </p:cNvCxnSpPr>
          <p:nvPr/>
        </p:nvCxnSpPr>
        <p:spPr>
          <a:xfrm flipV="1">
            <a:off x="6673622" y="1102895"/>
            <a:ext cx="651905" cy="1844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8DD5C94-C09D-372E-C8D2-042B87009D0E}"/>
              </a:ext>
            </a:extLst>
          </p:cNvPr>
          <p:cNvCxnSpPr/>
          <p:nvPr/>
        </p:nvCxnSpPr>
        <p:spPr>
          <a:xfrm>
            <a:off x="9657348" y="2590800"/>
            <a:ext cx="46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0FD56F8-92C9-47AA-FB13-9BF41D948D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95336" y="731339"/>
            <a:ext cx="1546465" cy="2156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BF91D49-930F-8E0A-50D6-54FF39B4634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95336" y="2497733"/>
            <a:ext cx="1554855" cy="450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467F5F2-0611-84E9-C6ED-98CD5B020254}"/>
              </a:ext>
            </a:extLst>
          </p:cNvPr>
          <p:cNvCxnSpPr>
            <a:cxnSpLocks/>
          </p:cNvCxnSpPr>
          <p:nvPr/>
        </p:nvCxnSpPr>
        <p:spPr>
          <a:xfrm flipV="1">
            <a:off x="2795336" y="3001879"/>
            <a:ext cx="1546465" cy="1262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A8BE83D-8DD4-A5D1-E8F4-233CEDAAD89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795336" y="3053993"/>
            <a:ext cx="1554855" cy="2976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Zisgen, Yorck</dc:creator>
  <cp:lastModifiedBy>Zisgen, Yorck</cp:lastModifiedBy>
  <cp:revision>3</cp:revision>
  <dcterms:created xsi:type="dcterms:W3CDTF">2024-12-11T12:38:05Z</dcterms:created>
  <dcterms:modified xsi:type="dcterms:W3CDTF">2024-12-17T12:24:05Z</dcterms:modified>
</cp:coreProperties>
</file>