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5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28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55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811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019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76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32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33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12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37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82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78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216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915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85C3C99-5441-45B6-BDCA-F8075ECD5A8E}" type="datetimeFigureOut">
              <a:rPr lang="bg-BG" smtClean="0"/>
              <a:t>1.7.2021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97A09B2-A5D7-4791-B5E0-AACB14FEE8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4597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534F-47C8-41B2-914E-D5F812C74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Crazzle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D67AD-D5B1-45A2-A436-50945FDB6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926562"/>
            <a:ext cx="10572000" cy="1819471"/>
          </a:xfrm>
        </p:spPr>
        <p:txBody>
          <a:bodyPr>
            <a:normAutofit/>
          </a:bodyPr>
          <a:lstStyle/>
          <a:p>
            <a:pPr algn="r"/>
            <a:r>
              <a:rPr lang="bg-BG" dirty="0"/>
              <a:t>Йордан Владов, 62320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432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A5F2-9D7F-433A-B867-C4BFF460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bg-BG" dirty="0"/>
              <a:t>диаграма за</a:t>
            </a:r>
            <a:r>
              <a:rPr lang="en-US" dirty="0"/>
              <a:t> </a:t>
            </a:r>
            <a:r>
              <a:rPr lang="bg-BG" dirty="0"/>
              <a:t>коментиране върху дискусия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436BF-F1D5-479C-9D10-8D8872931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99" y="796226"/>
            <a:ext cx="6171559" cy="5883234"/>
          </a:xfrm>
        </p:spPr>
      </p:pic>
    </p:spTree>
    <p:extLst>
      <p:ext uri="{BB962C8B-B14F-4D97-AF65-F5344CB8AC3E}">
        <p14:creationId xmlns:p14="http://schemas.microsoft.com/office/powerpoint/2010/main" val="87324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5BC5-3581-442C-85BA-087ECC4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pic>
        <p:nvPicPr>
          <p:cNvPr id="1026" name="Picture 2" descr="React.js : Zero to Hero - DEV Community">
            <a:extLst>
              <a:ext uri="{FF2B5EF4-FFF2-40B4-BE49-F238E27FC236}">
                <a16:creationId xmlns:a16="http://schemas.microsoft.com/office/drawing/2014/main" id="{FFF07E89-AEE9-4251-A9F0-30731AA52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7" t="10074" r="29967" b="11971"/>
          <a:stretch/>
        </p:blipFill>
        <p:spPr bwMode="auto">
          <a:xfrm>
            <a:off x="107003" y="1887165"/>
            <a:ext cx="3482504" cy="378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02591-CAEA-421A-B7C6-04219CBBD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55" r="9795"/>
          <a:stretch/>
        </p:blipFill>
        <p:spPr>
          <a:xfrm>
            <a:off x="3589507" y="2898843"/>
            <a:ext cx="3482504" cy="1587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8A33B-3E3D-4614-915B-954B7DFEE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011" y="2353149"/>
            <a:ext cx="5119223" cy="28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534F-47C8-41B2-914E-D5F812C74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D67AD-D5B1-45A2-A436-50945FDB6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72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F41C4-6385-467B-8BAD-B4AFB1A0E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/>
              <a:t>Благодаря </a:t>
            </a:r>
            <a:r>
              <a:rPr lang="bg-BG" dirty="0"/>
              <a:t>за вниманието!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3EC96A-F0BB-41CA-B3FD-6A4F13028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89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F8B0-4CFA-480F-8CEC-5ECB1836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цели и задачи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02C2-E0DC-4606-B4C0-0994712D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Място</a:t>
            </a:r>
            <a:r>
              <a:rPr lang="ru-RU" dirty="0"/>
              <a:t> за </a:t>
            </a:r>
            <a:r>
              <a:rPr lang="ru-RU" dirty="0" err="1"/>
              <a:t>всички</a:t>
            </a:r>
            <a:r>
              <a:rPr lang="ru-RU" dirty="0"/>
              <a:t> любители на книги, </a:t>
            </a:r>
            <a:r>
              <a:rPr lang="ru-RU" dirty="0" err="1"/>
              <a:t>филми</a:t>
            </a:r>
            <a:r>
              <a:rPr lang="ru-RU" dirty="0"/>
              <a:t>, </a:t>
            </a:r>
            <a:r>
              <a:rPr lang="ru-RU" dirty="0" err="1"/>
              <a:t>сериали</a:t>
            </a:r>
            <a:r>
              <a:rPr lang="ru-RU" dirty="0"/>
              <a:t> и </a:t>
            </a:r>
            <a:r>
              <a:rPr lang="ru-RU" dirty="0" err="1"/>
              <a:t>игри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изказват</a:t>
            </a:r>
            <a:r>
              <a:rPr lang="ru-RU" dirty="0"/>
              <a:t> </a:t>
            </a:r>
            <a:r>
              <a:rPr lang="ru-RU" dirty="0" err="1"/>
              <a:t>мненията</a:t>
            </a:r>
            <a:r>
              <a:rPr lang="ru-RU" dirty="0"/>
              <a:t> си и да </a:t>
            </a:r>
            <a:r>
              <a:rPr lang="ru-RU" dirty="0" err="1"/>
              <a:t>общуват</a:t>
            </a:r>
            <a:r>
              <a:rPr lang="ru-RU" dirty="0"/>
              <a:t> </a:t>
            </a:r>
            <a:r>
              <a:rPr lang="ru-RU" dirty="0" err="1"/>
              <a:t>помежду</a:t>
            </a:r>
            <a:r>
              <a:rPr lang="ru-RU" dirty="0"/>
              <a:t> си.</a:t>
            </a:r>
          </a:p>
          <a:p>
            <a:r>
              <a:rPr lang="ru-RU" dirty="0" err="1"/>
              <a:t>Целеви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-</a:t>
            </a:r>
            <a:r>
              <a:rPr lang="ru-RU" dirty="0" err="1"/>
              <a:t>обикновени</a:t>
            </a:r>
            <a:r>
              <a:rPr lang="ru-RU" dirty="0"/>
              <a:t> любители на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медии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-</a:t>
            </a:r>
            <a:r>
              <a:rPr lang="ru-RU" dirty="0" err="1"/>
              <a:t>журналисти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-</a:t>
            </a:r>
            <a:r>
              <a:rPr lang="ru-RU" dirty="0" err="1"/>
              <a:t>работещи</a:t>
            </a:r>
            <a:r>
              <a:rPr lang="ru-RU" dirty="0"/>
              <a:t> лица</a:t>
            </a:r>
          </a:p>
          <a:p>
            <a:pPr marL="0" indent="0">
              <a:buNone/>
            </a:pPr>
            <a:r>
              <a:rPr lang="ru-RU" dirty="0"/>
              <a:t>	-администратор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99759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782-5F65-4407-8786-5978A33B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Функционални изисквания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DC4A-A3B0-476C-B248-F7D3E2E5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Функционалните изисквания са свързани с :</a:t>
            </a: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Times New Roman" panose="02020603050405020304" pitchFamily="18" charset="0"/>
              </a:rPr>
              <a:t>	- оценяването на продукти </a:t>
            </a: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създаването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работата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дискусиите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Times New Roman" panose="02020603050405020304" pitchFamily="18" charset="0"/>
              </a:rPr>
              <a:t>	- търсене на продукти</a:t>
            </a: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Times New Roman" panose="02020603050405020304" pitchFamily="18" charset="0"/>
              </a:rPr>
              <a:t>	- регистриране и влизане в системата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304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7A2F-CCC0-47F1-9079-D1AD854B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Нефункционални изисквания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6D8E-B776-4F5B-B4DB-797EB334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Нефу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нкционалните изисквания са свързани с :</a:t>
            </a: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Използваемост</a:t>
            </a:r>
          </a:p>
          <a:p>
            <a:pPr marL="0" indent="0">
              <a:buNone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Отзивчивост</a:t>
            </a: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Достъпност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322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6D11-4BFB-4B4A-A478-A6BD3B90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потребителски случаи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2664-EFFE-4245-A2A4-5233F871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Преглед на продукти</a:t>
            </a:r>
          </a:p>
          <a:p>
            <a:r>
              <a:rPr lang="bg-BG" dirty="0"/>
              <a:t>Регистрация</a:t>
            </a:r>
          </a:p>
          <a:p>
            <a:r>
              <a:rPr lang="en-US" dirty="0"/>
              <a:t>Login</a:t>
            </a:r>
          </a:p>
          <a:p>
            <a:r>
              <a:rPr lang="bg-BG" dirty="0"/>
              <a:t>Оценяване на продукт</a:t>
            </a:r>
          </a:p>
          <a:p>
            <a:r>
              <a:rPr lang="bg-BG" dirty="0"/>
              <a:t>Оставяне на ревю</a:t>
            </a:r>
          </a:p>
          <a:p>
            <a:r>
              <a:rPr lang="bg-BG" dirty="0"/>
              <a:t>Качване на дискусия</a:t>
            </a:r>
          </a:p>
          <a:p>
            <a:r>
              <a:rPr lang="bg-BG" dirty="0"/>
              <a:t>Коментиране върху дискусия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483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5A9-2A5A-4B90-A383-D25030D6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bg-BG" dirty="0"/>
              <a:t>диаграма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B8FFD-7E52-4672-9225-6722E9D8A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1417638"/>
            <a:ext cx="7562262" cy="544036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0817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35C1-A0CB-42D4-8086-0A69D7AE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0"/>
            <a:ext cx="10571998" cy="970450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bg-BG" dirty="0"/>
              <a:t>диаграма за влизане в</a:t>
            </a:r>
            <a:r>
              <a:rPr lang="en-US" dirty="0"/>
              <a:t> </a:t>
            </a:r>
            <a:r>
              <a:rPr lang="bg-BG" dirty="0"/>
              <a:t>с-мата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9EE89-ED48-4D9E-A08F-D64C566C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970449"/>
            <a:ext cx="8158901" cy="58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9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73A4-B3D0-4CD3-A4A2-35299AD5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bg-BG" dirty="0"/>
              <a:t>диаграма за качване на ревю(1/2)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8E8CE-D2EA-46A2-997E-A61D644B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21" y="911800"/>
            <a:ext cx="5995965" cy="5960557"/>
          </a:xfrm>
        </p:spPr>
      </p:pic>
    </p:spTree>
    <p:extLst>
      <p:ext uri="{BB962C8B-B14F-4D97-AF65-F5344CB8AC3E}">
        <p14:creationId xmlns:p14="http://schemas.microsoft.com/office/powerpoint/2010/main" val="19288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7A52-640E-4AD2-A2B6-ABF68235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bg-BG" dirty="0"/>
              <a:t>диаграма за качване на ревю(1/2)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3DCF5-E5AD-4A8A-A2B0-8CC1BF5D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77" y="689684"/>
            <a:ext cx="5702465" cy="61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131</TotalTime>
  <Words>164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Quotable</vt:lpstr>
      <vt:lpstr>Crazzle</vt:lpstr>
      <vt:lpstr>Основни цели и задачи на проекта</vt:lpstr>
      <vt:lpstr>Функционални изисквания</vt:lpstr>
      <vt:lpstr>Нефункционални изисквания</vt:lpstr>
      <vt:lpstr>Основни потребителски случаи</vt:lpstr>
      <vt:lpstr>Use-Case диаграма</vt:lpstr>
      <vt:lpstr>Activity диаграма за влизане в с-мата</vt:lpstr>
      <vt:lpstr>Activity диаграма за качване на ревю(1/2)</vt:lpstr>
      <vt:lpstr>Activity диаграма за качване на ревю(1/2)</vt:lpstr>
      <vt:lpstr>Sequence диаграма за коментиране върху дискусия</vt:lpstr>
      <vt:lpstr>Използвани технологии</vt:lpstr>
      <vt:lpstr>Демонстрация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Crazzle</dc:title>
  <dc:creator>Yordan Vladov</dc:creator>
  <cp:lastModifiedBy>Yordan Vladov</cp:lastModifiedBy>
  <cp:revision>11</cp:revision>
  <dcterms:created xsi:type="dcterms:W3CDTF">2021-06-12T10:22:57Z</dcterms:created>
  <dcterms:modified xsi:type="dcterms:W3CDTF">2021-07-01T13:05:33Z</dcterms:modified>
</cp:coreProperties>
</file>