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7" autoAdjust="0"/>
    <p:restoredTop sz="94660"/>
  </p:normalViewPr>
  <p:slideViewPr>
    <p:cSldViewPr>
      <p:cViewPr varScale="1">
        <p:scale>
          <a:sx n="70" d="100"/>
          <a:sy n="70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7653" y="2967335"/>
            <a:ext cx="5548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WEB CONCEPTS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82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WWW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192319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WWW stands for </a:t>
            </a:r>
            <a:r>
              <a:rPr lang="en-US" b="1" dirty="0"/>
              <a:t>W</a:t>
            </a:r>
            <a:r>
              <a:rPr lang="en-US" dirty="0"/>
              <a:t>orld </a:t>
            </a:r>
            <a:r>
              <a:rPr lang="en-US" b="1" dirty="0"/>
              <a:t>W</a:t>
            </a:r>
            <a:r>
              <a:rPr lang="en-US" dirty="0"/>
              <a:t>ide </a:t>
            </a:r>
            <a:r>
              <a:rPr lang="en-US" b="1" dirty="0"/>
              <a:t>W</a:t>
            </a:r>
            <a:r>
              <a:rPr lang="en-US" dirty="0"/>
              <a:t>eb.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9350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All the resources and users on the Internet that are using the Hypertext Transfer Protocol (HTTP).</a:t>
            </a:r>
          </a:p>
        </p:txBody>
      </p:sp>
    </p:spTree>
    <p:extLst>
      <p:ext uri="{BB962C8B-B14F-4D97-AF65-F5344CB8AC3E}">
        <p14:creationId xmlns:p14="http://schemas.microsoft.com/office/powerpoint/2010/main" val="220573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HTTP stands for </a:t>
            </a:r>
            <a:r>
              <a:rPr lang="en-US" b="1" dirty="0"/>
              <a:t>H</a:t>
            </a:r>
            <a:r>
              <a:rPr lang="en-US" dirty="0"/>
              <a:t>ypertext </a:t>
            </a:r>
            <a:r>
              <a:rPr lang="en-US" b="1" dirty="0"/>
              <a:t>T</a:t>
            </a:r>
            <a:r>
              <a:rPr lang="en-US" dirty="0"/>
              <a:t>ransfer </a:t>
            </a:r>
            <a:r>
              <a:rPr lang="en-US" b="1" dirty="0"/>
              <a:t>P</a:t>
            </a:r>
            <a:r>
              <a:rPr lang="en-US" dirty="0"/>
              <a:t>rotocol.</a:t>
            </a:r>
          </a:p>
        </p:txBody>
      </p:sp>
    </p:spTree>
    <p:extLst>
      <p:ext uri="{BB962C8B-B14F-4D97-AF65-F5344CB8AC3E}">
        <p14:creationId xmlns:p14="http://schemas.microsoft.com/office/powerpoint/2010/main" val="201993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URL stands for </a:t>
            </a:r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ocator, and is used to specify addresses on the World Wide Web.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352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URL will have the following format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protocol://hostname/other_information</a:t>
            </a:r>
          </a:p>
        </p:txBody>
      </p:sp>
    </p:spTree>
    <p:extLst>
      <p:ext uri="{BB962C8B-B14F-4D97-AF65-F5344CB8AC3E}">
        <p14:creationId xmlns:p14="http://schemas.microsoft.com/office/powerpoint/2010/main" val="41585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Every Website sits on a computer known as a Web server. </a:t>
            </a:r>
            <a:endParaRPr lang="en-US" dirty="0" smtClean="0"/>
          </a:p>
          <a:p>
            <a:r>
              <a:rPr lang="en-US" dirty="0" smtClean="0"/>
              <a:t>    This </a:t>
            </a:r>
            <a:r>
              <a:rPr lang="en-US" dirty="0"/>
              <a:t>server is always connected to the internet.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Every Web server that is connected to the Internet is given a unique address made up of a series of four numbers between 0 and 256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86770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For example, 68.178.157.132 or 68.122.35.127.</a:t>
            </a:r>
          </a:p>
        </p:txBody>
      </p:sp>
    </p:spTree>
    <p:extLst>
      <p:ext uri="{BB962C8B-B14F-4D97-AF65-F5344CB8AC3E}">
        <p14:creationId xmlns:p14="http://schemas.microsoft.com/office/powerpoint/2010/main" val="214148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Internet Protocol address</a:t>
            </a:r>
            <a:r>
              <a:rPr lang="en-US" dirty="0"/>
              <a:t> (</a:t>
            </a:r>
            <a:r>
              <a:rPr lang="en-US" b="1" dirty="0"/>
              <a:t>IP address</a:t>
            </a:r>
            <a:r>
              <a:rPr lang="en-US" dirty="0"/>
              <a:t>) is a numerical label assigned to each device connected to </a:t>
            </a:r>
            <a:r>
              <a:rPr lang="en-US" dirty="0" smtClean="0"/>
              <a:t>a computer </a:t>
            </a:r>
            <a:r>
              <a:rPr lang="en-US" dirty="0"/>
              <a:t>network that uses the Internet </a:t>
            </a:r>
            <a:r>
              <a:rPr lang="en-US" dirty="0" smtClean="0"/>
              <a:t>Protocol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communication.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8100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Example: </a:t>
            </a:r>
            <a:r>
              <a:rPr lang="en-US" sz="1600" i="1" dirty="0"/>
              <a:t>255.255.255.0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45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166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PowerPoint Presentation</vt:lpstr>
      <vt:lpstr>What is WWW</vt:lpstr>
      <vt:lpstr>What is HTTP</vt:lpstr>
      <vt:lpstr>What is URL</vt:lpstr>
      <vt:lpstr>What is Web Server</vt:lpstr>
      <vt:lpstr>What is 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</dc:creator>
  <cp:lastModifiedBy>DELL</cp:lastModifiedBy>
  <cp:revision>2</cp:revision>
  <dcterms:created xsi:type="dcterms:W3CDTF">2006-08-16T00:00:00Z</dcterms:created>
  <dcterms:modified xsi:type="dcterms:W3CDTF">2018-07-02T17:39:49Z</dcterms:modified>
</cp:coreProperties>
</file>