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XML Serialization" id="{59BBD320-BFEF-43E0-95B0-2F81F5B77F10}">
          <p14:sldIdLst>
            <p14:sldId id="1517"/>
          </p14:sldIdLst>
        </p14:section>
        <p14:section name="Conclusion" id="{5E27D746-0E75-49CC-8CD8-4EA339A177D4}">
          <p14:sldIdLst>
            <p14:sldId id="14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215" y="2118465"/>
            <a:ext cx="10649570" cy="368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7893" y="4273802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36101"/>
              <a:gd name="adj2" fmla="val 107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Attributes</a:t>
            </a:r>
          </a:p>
          <a:p>
            <a:r>
              <a:rPr lang="en-US" noProof="1"/>
              <a:t>XML in Entity Framework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2D-B425-4C71-8C65-83D6203948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Serialization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FEC3FBD-CB77-4920-BBB4-5B30088F49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72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1773</Words>
  <Application>Microsoft Office PowerPoint</Application>
  <PresentationFormat>Widescreen</PresentationFormat>
  <Paragraphs>319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(2)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XML Serialization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13</cp:revision>
  <dcterms:created xsi:type="dcterms:W3CDTF">2018-05-23T13:08:44Z</dcterms:created>
  <dcterms:modified xsi:type="dcterms:W3CDTF">2020-07-13T17:26:17Z</dcterms:modified>
  <cp:category>db;databases;sql;programming;computer programming;software development</cp:category>
</cp:coreProperties>
</file>