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565" r:id="rId7"/>
    <p:sldId id="305" r:id="rId8"/>
    <p:sldId id="343" r:id="rId9"/>
    <p:sldId id="369" r:id="rId10"/>
    <p:sldId id="588" r:id="rId11"/>
    <p:sldId id="371" r:id="rId12"/>
    <p:sldId id="589" r:id="rId13"/>
    <p:sldId id="373" r:id="rId14"/>
    <p:sldId id="3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55" r:id="rId23"/>
    <p:sldId id="582" r:id="rId24"/>
    <p:sldId id="583" r:id="rId25"/>
    <p:sldId id="584" r:id="rId26"/>
    <p:sldId id="586" r:id="rId27"/>
    <p:sldId id="557" r:id="rId28"/>
    <p:sldId id="568" r:id="rId29"/>
    <p:sldId id="558" r:id="rId30"/>
    <p:sldId id="561" r:id="rId31"/>
    <p:sldId id="562" r:id="rId32"/>
    <p:sldId id="541" r:id="rId33"/>
    <p:sldId id="560" r:id="rId34"/>
    <p:sldId id="559" r:id="rId35"/>
    <p:sldId id="545" r:id="rId36"/>
    <p:sldId id="546" r:id="rId37"/>
    <p:sldId id="403" r:id="rId38"/>
    <p:sldId id="404" r:id="rId39"/>
    <p:sldId id="567" r:id="rId40"/>
    <p:sldId id="406" r:id="rId41"/>
    <p:sldId id="349" r:id="rId42"/>
    <p:sldId id="401" r:id="rId43"/>
    <p:sldId id="507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SS Box Model" id="{D7EFFE3F-5353-4479-8F6A-0132905A2FF7}">
          <p14:sldIdLst>
            <p14:sldId id="387"/>
            <p14:sldId id="388"/>
            <p14:sldId id="565"/>
          </p14:sldIdLst>
        </p14:section>
        <p14:section name="Block and Inline Elements" id="{2ADEFDF0-6447-4EDA-AB1D-495B6781C7F2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2C68FEE9-A6C3-4638-8E4B-1C7AC10D11B1}">
          <p14:sldIdLst>
            <p14:sldId id="575"/>
            <p14:sldId id="576"/>
            <p14:sldId id="577"/>
            <p14:sldId id="578"/>
            <p14:sldId id="579"/>
            <p14:sldId id="580"/>
            <p14:sldId id="581"/>
            <p14:sldId id="555"/>
            <p14:sldId id="582"/>
            <p14:sldId id="583"/>
            <p14:sldId id="584"/>
            <p14:sldId id="586"/>
            <p14:sldId id="557"/>
          </p14:sldIdLst>
        </p14:section>
        <p14:section name="Margin, Padding, Border" id="{C32ECA5E-E581-4B88-BF42-47930F8624AE}">
          <p14:sldIdLst>
            <p14:sldId id="568"/>
            <p14:sldId id="558"/>
            <p14:sldId id="561"/>
            <p14:sldId id="562"/>
            <p14:sldId id="541"/>
            <p14:sldId id="560"/>
            <p14:sldId id="559"/>
          </p14:sldIdLst>
        </p14:section>
        <p14:section name="Box Sizing" id="{D634F744-EF75-467F-892D-ED28A30E4680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696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8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0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3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7.png"/><Relationship Id="rId10" Type="http://schemas.openxmlformats.org/officeDocument/2006/relationships/image" Target="../media/image5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Margin, border, paddings, actual content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52109" y="6443663"/>
            <a:ext cx="539891" cy="3603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26000" y="1295400"/>
            <a:ext cx="7155000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div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paragraph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26000" y="3204000"/>
            <a:ext cx="715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" y="4784812"/>
            <a:ext cx="4620723" cy="1818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2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CD4808-F5CB-489B-8CD2-0C9D4F152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8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90401" y="1254106"/>
            <a:ext cx="8920599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1" y="3716262"/>
            <a:ext cx="5500599" cy="28034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0" y="3999794"/>
            <a:ext cx="4131251" cy="2236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9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5EA9F2-9E97-4E7F-BA10-987BDCDD2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50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61000" y="1294468"/>
            <a:ext cx="573740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About Us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410350" y="1291463"/>
            <a:ext cx="51103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CD3131"/>
                </a:solidFill>
                <a:latin typeface="Consolas" panose="020B0609020204030204" pitchFamily="49" charset="0"/>
              </a:rPr>
              <a:t>#f0b27a;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list-style-type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none;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display: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inline-block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0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font-size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5781285"/>
            <a:ext cx="6930000" cy="7107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50F1BB3-4E14-443C-941B-FB4E658A4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3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EA51960-9FA0-4E4B-84F0-60C78C6219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Width and Height Dimensions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EFE152-312D-4E99-ADA9-4635324704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Width and Height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23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width of the element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auto;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width to allow its content to be displayed correctly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240px;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 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0" y="4583343"/>
            <a:ext cx="3876675" cy="14097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2" y="4264256"/>
            <a:ext cx="3876675" cy="20478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3915EC-C12D-45FD-AB16-561BFEFA9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1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width: 50%;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you use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/>
              <a:t>, the value is relative to the container's width</a:t>
            </a: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709000"/>
            <a:ext cx="5570660" cy="364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A970ECD-3CE4-4EDD-9B62-A4A48493F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1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 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429000"/>
            <a:ext cx="5107568" cy="27813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0" y="2833462"/>
            <a:ext cx="3137030" cy="382203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1774459-5112-48BB-BBF3-287F453A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1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DB40C21-ABFB-453B-80D9-237939263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744992"/>
            <a:ext cx="5072051" cy="276200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21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49000"/>
            <a:ext cx="7591041" cy="1916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8220C41-CF52-4AE1-8F89-58C098403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9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lvl="1"/>
            <a:endParaRPr lang="en-US" sz="3200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bg-B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3005338"/>
            <a:ext cx="10620000" cy="26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31C3405-7367-4C5A-B6B4-ACE9A6B0B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5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- Example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8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Height -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height to allow its content to be displayed correctly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294000"/>
            <a:ext cx="5206091" cy="283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C90518-3AE5-4D05-BA02-9255BB68B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6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 100px;</a:t>
            </a:r>
            <a:r>
              <a:rPr lang="en-US" dirty="0"/>
              <a:t> - 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If the content does not fit within the specified height, it will 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</a:p>
          <a:p>
            <a:pPr>
              <a:buClr>
                <a:schemeClr val="tx1"/>
              </a:buClr>
            </a:pPr>
            <a:r>
              <a:rPr lang="en-US" dirty="0"/>
              <a:t>How the container will handle this overflowing content is defined by the </a:t>
            </a:r>
            <a:r>
              <a:rPr lang="en-US" b="1" dirty="0">
                <a:solidFill>
                  <a:schemeClr val="bg1"/>
                </a:solidFill>
              </a:rPr>
              <a:t>overflow property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4466039"/>
            <a:ext cx="4185000" cy="204096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61B1405-0190-4375-AAFB-845B360E0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23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 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419882"/>
            <a:ext cx="3762041" cy="202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C02609-AB5D-4724-A959-C4D2155B8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5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69EAE0-FDA5-4A9C-BB32-4FAE63F6C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404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- Example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8601" y="1620145"/>
            <a:ext cx="11568098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height is 40px.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height is the height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32902" y="4313082"/>
            <a:ext cx="5583098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0" y="4225024"/>
            <a:ext cx="5268548" cy="187155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96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10841" r="12769" b="9660"/>
          <a:stretch/>
        </p:blipFill>
        <p:spPr bwMode="auto">
          <a:xfrm>
            <a:off x="4039734" y="1584000"/>
            <a:ext cx="4112531" cy="2085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187BE118-4E8B-4F47-9B24-E4DCCAC4AF8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Margin, Padding and Border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0199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outside </a:t>
            </a:r>
            <a:r>
              <a:rPr lang="en-US" dirty="0"/>
              <a:t>the element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99000"/>
            <a:ext cx="544500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544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8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58212"/>
            <a:ext cx="484615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484615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Border: shorthand property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border-width</a:t>
            </a:r>
            <a:r>
              <a:rPr lang="en-US" sz="36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border-style</a:t>
            </a:r>
            <a:r>
              <a:rPr lang="en-US" sz="36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border-color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2px solid black;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4px dotted red;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2" y="4104000"/>
            <a:ext cx="5115940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04" y="4103999"/>
            <a:ext cx="4874295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0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650" y="1764000"/>
            <a:ext cx="6770700" cy="42064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Include the padding and border in an element's total width and height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5995A6-97FE-40B5-9206-1A2571A33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Box Sizing</a:t>
            </a:r>
            <a:endParaRPr lang="en-GB" dirty="0"/>
          </a:p>
        </p:txBody>
      </p:sp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2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1683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BC0390-5B27-4AA8-A660-B1830BC66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3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77AF43D-0F2D-4F88-9634-B05064E03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295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250E1FC-2DB9-431D-B201-4B69113BE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2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A3B9A9F-8A7E-4F7F-A32A-D5F328A127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Box Model?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B832BC-0F32-4B0E-B3A5-C57799AD22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Box Model</a:t>
            </a:r>
            <a:endParaRPr lang="bg-BG"/>
          </a:p>
        </p:txBody>
      </p:sp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44F06C-1497-42D4-8649-40F3A6ED6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0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The CSS box model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around every HTML element</a:t>
            </a:r>
          </a:p>
          <a:p>
            <a:r>
              <a:rPr lang="en-US" dirty="0"/>
              <a:t>All HTML elements can be considered as boxes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"box model"</a:t>
            </a:r>
            <a:r>
              <a:rPr lang="en-US" dirty="0"/>
              <a:t> is used when talking about design and layout</a:t>
            </a:r>
          </a:p>
          <a:p>
            <a:r>
              <a:rPr lang="en-US" dirty="0"/>
              <a:t>CSS box model consists of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, and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E497AB-E79A-40A6-A372-E2D3C19F46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 Box </a:t>
            </a:r>
            <a:r>
              <a:rPr lang="en-US" dirty="0"/>
              <a:t>- the area where your content is displayed, which can be sized using properties like width and height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 Box </a:t>
            </a:r>
            <a:r>
              <a:rPr lang="en-US" dirty="0"/>
              <a:t>- the padding sits around the content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 Box </a:t>
            </a:r>
            <a:r>
              <a:rPr lang="en-US" dirty="0"/>
              <a:t>- the border box wraps the content and any padding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 Box </a:t>
            </a:r>
            <a:r>
              <a:rPr lang="en-US" dirty="0"/>
              <a:t>- the margin wrapping the content, padding and border</a:t>
            </a:r>
          </a:p>
        </p:txBody>
      </p:sp>
      <p:pic>
        <p:nvPicPr>
          <p:cNvPr id="7171" name="Picture 3" descr="Резултат с изображение за „box model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00" y="4158449"/>
            <a:ext cx="4185000" cy="24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6F1FEF7-E1FC-4FB8-A20A-F7F5919F7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06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E1C8F8BB-FF98-45B3-8CEC-A999F74768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Block-level and Inline HTML elements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53101-2446-42E4-9489-6D721D43A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Block and Inline Elements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52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8731C41-55A5-4D33-A400-BDFFDA918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Block Elements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Inline Elements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Inline-block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3708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D9F4DAA-5A6F-4D14-857A-A22399336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</p:spTree>
    <p:extLst>
      <p:ext uri="{BB962C8B-B14F-4D97-AF65-F5344CB8AC3E}">
        <p14:creationId xmlns:p14="http://schemas.microsoft.com/office/powerpoint/2010/main" val="1810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2076</Words>
  <Application>Microsoft Office PowerPoint</Application>
  <PresentationFormat>Widescreen</PresentationFormat>
  <Paragraphs>426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CSS Box Model</vt:lpstr>
      <vt:lpstr>What is CSS Box Model?</vt:lpstr>
      <vt:lpstr>Parts of a Box</vt:lpstr>
      <vt:lpstr>Block and Inline Elements</vt:lpstr>
      <vt:lpstr>Block and Inline Elements</vt:lpstr>
      <vt:lpstr>Block Elements</vt:lpstr>
      <vt:lpstr>Block Elements - Example</vt:lpstr>
      <vt:lpstr>Inline Elements</vt:lpstr>
      <vt:lpstr>Inline Elements - Example</vt:lpstr>
      <vt:lpstr>Inline-Block Elements</vt:lpstr>
      <vt:lpstr>Inline-Block Elements – Example</vt:lpstr>
      <vt:lpstr>Width and Height</vt:lpstr>
      <vt:lpstr>Width</vt:lpstr>
      <vt:lpstr>Width</vt:lpstr>
      <vt:lpstr>Max-width</vt:lpstr>
      <vt:lpstr>Max-width</vt:lpstr>
      <vt:lpstr>Min-width</vt:lpstr>
      <vt:lpstr>Min-width</vt:lpstr>
      <vt:lpstr>Width - Example </vt:lpstr>
      <vt:lpstr>Height</vt:lpstr>
      <vt:lpstr>Height</vt:lpstr>
      <vt:lpstr>Max-height</vt:lpstr>
      <vt:lpstr>Min-height</vt:lpstr>
      <vt:lpstr>Height - Example </vt:lpstr>
      <vt:lpstr>Margin, Padding and Border</vt:lpstr>
      <vt:lpstr>Margins and Paddings</vt:lpstr>
      <vt:lpstr>Margin</vt:lpstr>
      <vt:lpstr>Padding</vt:lpstr>
      <vt:lpstr>Border</vt:lpstr>
      <vt:lpstr>Border Properties</vt:lpstr>
      <vt:lpstr>CSS Borders</vt:lpstr>
      <vt:lpstr>Box Sizing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Antonia Atanasova</cp:lastModifiedBy>
  <cp:revision>128</cp:revision>
  <dcterms:created xsi:type="dcterms:W3CDTF">2018-05-23T13:08:44Z</dcterms:created>
  <dcterms:modified xsi:type="dcterms:W3CDTF">2020-05-23T10:18:46Z</dcterms:modified>
  <cp:category>computer programming;programming;software development;software engineering</cp:category>
</cp:coreProperties>
</file>