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29" r:id="rId11"/>
    <p:sldId id="1230" r:id="rId12"/>
    <p:sldId id="1258" r:id="rId13"/>
    <p:sldId id="1257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38" r:id="rId22"/>
    <p:sldId id="1239" r:id="rId23"/>
    <p:sldId id="1240" r:id="rId24"/>
    <p:sldId id="1241" r:id="rId25"/>
    <p:sldId id="1242" r:id="rId26"/>
    <p:sldId id="1243" r:id="rId27"/>
    <p:sldId id="1244" r:id="rId28"/>
    <p:sldId id="1245" r:id="rId29"/>
    <p:sldId id="1246" r:id="rId30"/>
    <p:sldId id="1247" r:id="rId31"/>
    <p:sldId id="1248" r:id="rId32"/>
    <p:sldId id="1249" r:id="rId33"/>
    <p:sldId id="1250" r:id="rId34"/>
    <p:sldId id="1251" r:id="rId35"/>
    <p:sldId id="1252" r:id="rId36"/>
    <p:sldId id="1253" r:id="rId37"/>
    <p:sldId id="1254" r:id="rId38"/>
    <p:sldId id="1256" r:id="rId39"/>
    <p:sldId id="1216" r:id="rId40"/>
    <p:sldId id="1128" r:id="rId41"/>
    <p:sldId id="1262" r:id="rId42"/>
    <p:sldId id="1260" r:id="rId43"/>
    <p:sldId id="1218" r:id="rId44"/>
    <p:sldId id="121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220"/>
            <p14:sldId id="1221"/>
            <p14:sldId id="1222"/>
          </p14:sldIdLst>
        </p14:section>
        <p14:section name="Table Relations" id="{4C2182BE-4B88-4D56-9DB6-E01540733B09}">
          <p14:sldIdLst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58"/>
            <p14:sldId id="1257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6"/>
          </p14:sldIdLst>
        </p14:section>
        <p14:section name="Conclusion" id="{10E03AB1-9AA8-4E86-9A64-D741901E50A2}">
          <p14:sldIdLst>
            <p14:sldId id="1216"/>
            <p14:sldId id="1128"/>
            <p14:sldId id="1262"/>
            <p14:sldId id="1260"/>
            <p14:sldId id="1218"/>
            <p14:sldId id="12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57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4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6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3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9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18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6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3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10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449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80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9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2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4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3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7.png"/><Relationship Id="rId26" Type="http://schemas.openxmlformats.org/officeDocument/2006/relationships/image" Target="../media/image7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6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10160"/>
            <a:ext cx="10961783" cy="499819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bg-BG" dirty="0"/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50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</a:t>
            </a:r>
            <a:r>
              <a:rPr lang="en-US" dirty="0" smtClean="0"/>
              <a:t>s </a:t>
            </a:r>
            <a:r>
              <a:rPr lang="en-US" dirty="0"/>
              <a:t>a technique of organizing the data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decomposing</a:t>
            </a:r>
            <a:r>
              <a:rPr lang="en-US" dirty="0" smtClean="0"/>
              <a:t> </a:t>
            </a:r>
            <a:r>
              <a:rPr lang="en-US" dirty="0"/>
              <a:t>tables </a:t>
            </a:r>
            <a:r>
              <a:rPr lang="en-US" dirty="0" smtClean="0"/>
              <a:t>to </a:t>
            </a:r>
            <a:r>
              <a:rPr lang="en-US" dirty="0"/>
              <a:t>eliminate data </a:t>
            </a:r>
            <a:r>
              <a:rPr lang="en-US" dirty="0" smtClean="0"/>
              <a:t>redundancy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It </a:t>
            </a:r>
            <a:r>
              <a:rPr lang="en-US" dirty="0"/>
              <a:t>is a multi-step process that puts data into </a:t>
            </a:r>
            <a:r>
              <a:rPr lang="en-US" b="1" dirty="0" smtClean="0">
                <a:solidFill>
                  <a:schemeClr val="bg1"/>
                </a:solidFill>
              </a:rPr>
              <a:t>tabular 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</a:t>
            </a:r>
            <a:r>
              <a:rPr lang="en-US" dirty="0" smtClean="0"/>
              <a:t>removing </a:t>
            </a:r>
            <a:r>
              <a:rPr lang="en-US" dirty="0"/>
              <a:t>duplicated data from the relation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Normalization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181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Values stored in a column should be of the same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the columns in a table should have unique names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Second </a:t>
            </a:r>
            <a:r>
              <a:rPr lang="en-US" b="1" dirty="0">
                <a:solidFill>
                  <a:schemeClr val="bg1"/>
                </a:solidFill>
              </a:rPr>
              <a:t>Normal Form (2NF)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table should be in the </a:t>
            </a:r>
            <a:r>
              <a:rPr lang="en-US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should not have </a:t>
            </a:r>
            <a:r>
              <a:rPr lang="en-US" b="1" dirty="0">
                <a:solidFill>
                  <a:schemeClr val="bg1"/>
                </a:solidFill>
              </a:rPr>
              <a:t>Partial Dependency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table is in the </a:t>
            </a:r>
            <a:r>
              <a:rPr lang="en-US" sz="32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It doesn't have </a:t>
            </a:r>
            <a:r>
              <a:rPr lang="en-US" sz="32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902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273887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253015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96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690762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6343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220060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11971" y="15215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26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8030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5605" y="253935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2474" y="1809346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5606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5606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7599" y="5583679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81016" y="3826418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</p:spTree>
    <p:extLst>
      <p:ext uri="{BB962C8B-B14F-4D97-AF65-F5344CB8AC3E}">
        <p14:creationId xmlns:p14="http://schemas.microsoft.com/office/powerpoint/2010/main" val="1774092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3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r>
              <a:rPr lang="bg-BG" sz="2800" b="1" noProof="1">
                <a:latin typeface="Consolas" panose="020B0609020204030204" pitchFamily="49" charset="0"/>
              </a:rPr>
              <a:t/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117349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702943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  <a:endParaRPr lang="bg-BG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15109" y="5970121"/>
            <a:ext cx="10961783" cy="499819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7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10966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</p:spTree>
    <p:extLst>
      <p:ext uri="{BB962C8B-B14F-4D97-AF65-F5344CB8AC3E}">
        <p14:creationId xmlns:p14="http://schemas.microsoft.com/office/powerpoint/2010/main" val="333509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</p:spTree>
    <p:extLst>
      <p:ext uri="{BB962C8B-B14F-4D97-AF65-F5344CB8AC3E}">
        <p14:creationId xmlns:p14="http://schemas.microsoft.com/office/powerpoint/2010/main" val="991659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85111"/>
            <a:ext cx="10961783" cy="499819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bg-BG" dirty="0"/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7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38826"/>
              </p:ext>
            </p:extLst>
          </p:nvPr>
        </p:nvGraphicFramePr>
        <p:xfrm>
          <a:off x="1945778" y="4059969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437239" y="4682809"/>
            <a:ext cx="16764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846304" y="3515419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407259" y="4682810"/>
            <a:ext cx="1686256" cy="87979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945778" y="4504930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586758" y="3080581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1592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233655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3852928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895168"/>
            <a:ext cx="10961783" cy="499819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bg-BG" dirty="0"/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51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7917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F9942-02BF-4C9C-A877-DD4D4FB63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/>
                </a:solidFill>
              </a:rPr>
              <a:t>relations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4895"/>
            <a:ext cx="10961783" cy="499819"/>
          </a:xfrm>
        </p:spPr>
        <p:txBody>
          <a:bodyPr/>
          <a:lstStyle/>
          <a:p>
            <a:r>
              <a:rPr lang="en-US" dirty="0"/>
              <a:t>Fundamental Concepts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090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838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046011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1831" y="3514971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2637" y="387886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4591" y="4260510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2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faculty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date of enlistment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list of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219731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200274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8454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3521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42759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16084</TotalTime>
  <Words>2107</Words>
  <Application>Microsoft Office PowerPoint</Application>
  <PresentationFormat>Widescreen</PresentationFormat>
  <Paragraphs>513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Table Relations</vt:lpstr>
      <vt:lpstr>Table of Content</vt:lpstr>
      <vt:lpstr>Questions</vt:lpstr>
      <vt:lpstr>PowerPoint Presentation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PowerPoint Presentation</vt:lpstr>
      <vt:lpstr>Database Normalization</vt:lpstr>
      <vt:lpstr>Normal forms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PowerPoint Presentation</vt:lpstr>
      <vt:lpstr>JOIN Statements</vt:lpstr>
      <vt:lpstr>Problem: Peaks in Rila</vt:lpstr>
      <vt:lpstr>Solution: Peaks in Rila</vt:lpstr>
      <vt:lpstr>PowerPoint Presentation</vt:lpstr>
      <vt:lpstr>Definition</vt:lpstr>
      <vt:lpstr>Cascade Delete</vt:lpstr>
      <vt:lpstr>Cascade Update</vt:lpstr>
      <vt:lpstr>Cascade Delete: Example</vt:lpstr>
      <vt:lpstr>Cascade Update: Example</vt:lpstr>
      <vt:lpstr>PowerPoint Presentation</vt:lpstr>
      <vt:lpstr>Relational Schema</vt:lpstr>
      <vt:lpstr>SSMS E/R Diagram: Usage</vt:lpstr>
      <vt:lpstr>SSMS E/R Diagram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Databases, SQL, programming, SoftUni, Software University, programming, software development, software engineering, course, database systems</cp:keywords>
  <dc:description>https://softuni.bg/opencourses/databases-basics-ms-sql-server</dc:description>
  <cp:lastModifiedBy>Stoyan</cp:lastModifiedBy>
  <cp:revision>467</cp:revision>
  <dcterms:created xsi:type="dcterms:W3CDTF">2018-05-23T13:08:44Z</dcterms:created>
  <dcterms:modified xsi:type="dcterms:W3CDTF">2019-09-28T05:54:59Z</dcterms:modified>
  <cp:category>db;databases;sql;programming;computer programming;software development</cp:category>
</cp:coreProperties>
</file>