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92" r:id="rId4"/>
    <p:sldId id="617" r:id="rId5"/>
    <p:sldId id="628" r:id="rId6"/>
    <p:sldId id="629" r:id="rId7"/>
    <p:sldId id="624" r:id="rId8"/>
    <p:sldId id="633" r:id="rId9"/>
    <p:sldId id="630" r:id="rId10"/>
    <p:sldId id="626" r:id="rId11"/>
    <p:sldId id="627" r:id="rId12"/>
    <p:sldId id="406" r:id="rId13"/>
    <p:sldId id="632" r:id="rId14"/>
    <p:sldId id="568" r:id="rId15"/>
    <p:sldId id="493" r:id="rId16"/>
    <p:sldId id="567" r:id="rId17"/>
    <p:sldId id="569" r:id="rId18"/>
    <p:sldId id="619" r:id="rId19"/>
    <p:sldId id="623" r:id="rId20"/>
    <p:sldId id="621" r:id="rId21"/>
    <p:sldId id="570" r:id="rId22"/>
    <p:sldId id="571" r:id="rId23"/>
    <p:sldId id="572" r:id="rId24"/>
    <p:sldId id="573" r:id="rId25"/>
    <p:sldId id="543" r:id="rId26"/>
    <p:sldId id="542" r:id="rId27"/>
    <p:sldId id="544" r:id="rId28"/>
    <p:sldId id="613" r:id="rId29"/>
    <p:sldId id="614" r:id="rId30"/>
    <p:sldId id="547" r:id="rId31"/>
    <p:sldId id="5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617"/>
            <p14:sldId id="628"/>
            <p14:sldId id="629"/>
            <p14:sldId id="624"/>
            <p14:sldId id="633"/>
            <p14:sldId id="630"/>
            <p14:sldId id="626"/>
            <p14:sldId id="627"/>
            <p14:sldId id="406"/>
            <p14:sldId id="632"/>
            <p14:sldId id="568"/>
          </p14:sldIdLst>
        </p14:section>
        <p14:section name="Untitled Section" id="{E4B7FF52-D4D8-44F5-AA4C-CF0F7A513D34}">
          <p14:sldIdLst>
            <p14:sldId id="493"/>
            <p14:sldId id="567"/>
            <p14:sldId id="569"/>
            <p14:sldId id="619"/>
            <p14:sldId id="623"/>
            <p14:sldId id="621"/>
            <p14:sldId id="570"/>
            <p14:sldId id="571"/>
            <p14:sldId id="572"/>
            <p14:sldId id="573"/>
          </p14:sldIdLst>
        </p14:section>
        <p14:section name="Untitled Section" id="{FA595CE0-8952-4EF1-B0F1-3F332600C3D3}">
          <p14:sldIdLst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3"/>
            <p14:sldId id="614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98" d="100"/>
          <a:sy n="98" d="100"/>
        </p:scale>
        <p:origin x="282" y="7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442685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08" y="1972950"/>
            <a:ext cx="2903850" cy="29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420F-E462-434D-9FD5-A67DEE7F8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j-lt"/>
              </a:rPr>
              <a:t>Extracting </a:t>
            </a:r>
            <a:r>
              <a:rPr lang="en-US" sz="3400" dirty="0">
                <a:latin typeface="+mj-lt"/>
              </a:rPr>
              <a:t>the hash from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entire </a:t>
            </a:r>
            <a:r>
              <a:rPr lang="en-US" sz="3400" dirty="0" smtClean="0">
                <a:latin typeface="+mj-lt"/>
              </a:rPr>
              <a:t>URL</a:t>
            </a:r>
          </a:p>
          <a:p>
            <a:pPr marL="0" indent="0">
              <a:buNone/>
            </a:pPr>
            <a:endParaRPr lang="en-US" sz="3400" dirty="0" smtClean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changePath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/#</a:t>
            </a:r>
            <a:r>
              <a:rPr lang="en-US" sz="2400" dirty="0">
                <a:solidFill>
                  <a:srgbClr val="D16969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Subscribe for changes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0" y="1974229"/>
            <a:ext cx="587430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4767" y="137341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Routing </a:t>
            </a:r>
            <a:r>
              <a:rPr lang="en-US" sz="3200" dirty="0"/>
              <a:t>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Forms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is 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3F32-3CC3-417A-8A6F-EC9D31A0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600" dirty="0"/>
              <a:t>Adds new </a:t>
            </a:r>
            <a:r>
              <a:rPr lang="en-US" sz="3600" dirty="0" smtClean="0"/>
              <a:t>object to the history of the browser</a:t>
            </a:r>
            <a:endParaRPr lang="en-US" sz="36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600" dirty="0" smtClean="0">
                <a:latin typeface="Consolas" panose="020B0609020204030204" pitchFamily="49" charset="0"/>
              </a:rPr>
              <a:t>T</a:t>
            </a:r>
            <a:r>
              <a:rPr lang="en-US" sz="3600" dirty="0" smtClean="0"/>
              <a:t>akes </a:t>
            </a:r>
            <a:r>
              <a:rPr lang="en-US" sz="3600" dirty="0"/>
              <a:t>three parameters</a:t>
            </a:r>
            <a:r>
              <a:rPr lang="en-US" sz="3600" dirty="0" smtClean="0"/>
              <a:t>:</a:t>
            </a:r>
            <a:endParaRPr lang="en-US" sz="36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 </a:t>
            </a:r>
            <a:endParaRPr lang="en-US" sz="3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Object </a:t>
            </a:r>
            <a:r>
              <a:rPr lang="en-US" sz="3200" dirty="0"/>
              <a:t>which is associated with the new history entry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Title</a:t>
            </a:r>
            <a:r>
              <a:rPr lang="en-US" sz="3400" dirty="0"/>
              <a:t> </a:t>
            </a:r>
            <a:endParaRPr lang="en-US" sz="3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Browsers </a:t>
            </a:r>
            <a:r>
              <a:rPr lang="en-US" sz="3200" dirty="0"/>
              <a:t>currently ignore this parameter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URL</a:t>
            </a:r>
            <a:r>
              <a:rPr lang="en-US" sz="3400" dirty="0" smtClean="0"/>
              <a:t>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 The </a:t>
            </a:r>
            <a:r>
              <a:rPr lang="en-US" sz="32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/>
              <a:t>It must be of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origin</a:t>
            </a:r>
            <a:r>
              <a:rPr lang="en-US" sz="3200" dirty="0"/>
              <a:t> as the current </a:t>
            </a:r>
            <a:r>
              <a:rPr lang="en-US" sz="3200" dirty="0" smtClean="0"/>
              <a:t>URL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pushState()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replaceState()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facNum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"56789123"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"student.html"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"newStudent.html"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popstate</a:t>
            </a:r>
            <a:r>
              <a:rPr lang="en-GB" dirty="0"/>
              <a:t>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Web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SPA, Multi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/>
              <a:t>when 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200" dirty="0" smtClean="0"/>
              <a:t>Web apps that load a </a:t>
            </a:r>
            <a:r>
              <a:rPr lang="en-US" sz="3198" b="1" dirty="0">
                <a:solidFill>
                  <a:schemeClr val="bg1"/>
                </a:solidFill>
              </a:rPr>
              <a:t>single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HTML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200" dirty="0" smtClean="0"/>
              <a:t>SPAs use </a:t>
            </a:r>
            <a:r>
              <a:rPr lang="en-US" sz="3198" b="1" dirty="0">
                <a:solidFill>
                  <a:schemeClr val="bg1"/>
                </a:solidFill>
              </a:rPr>
              <a:t>AJAX</a:t>
            </a:r>
            <a:r>
              <a:rPr lang="en-US" sz="3200" dirty="0" smtClean="0"/>
              <a:t> and </a:t>
            </a:r>
            <a:r>
              <a:rPr lang="en-US" sz="3198" b="1" dirty="0">
                <a:solidFill>
                  <a:schemeClr val="bg1"/>
                </a:solidFill>
              </a:rPr>
              <a:t>HTML5</a:t>
            </a:r>
            <a:r>
              <a:rPr lang="en-US" sz="32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</a:rPr>
              <a:t>No</a:t>
            </a:r>
            <a:r>
              <a:rPr lang="en-US" sz="3200" dirty="0" smtClean="0"/>
              <a:t> constant </a:t>
            </a:r>
            <a:r>
              <a:rPr lang="en-US" sz="3198" b="1" dirty="0">
                <a:solidFill>
                  <a:schemeClr val="bg1"/>
                </a:solidFill>
              </a:rPr>
              <a:t>page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/>
              <a:t> its content in response to navigation actions, </a:t>
            </a:r>
            <a:r>
              <a:rPr lang="en-US" sz="3198" b="1" dirty="0">
                <a:solidFill>
                  <a:schemeClr val="bg1"/>
                </a:solidFill>
              </a:rPr>
              <a:t>without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reloading</a:t>
            </a:r>
            <a:r>
              <a:rPr lang="en-US" sz="3200" dirty="0" smtClean="0"/>
              <a:t> of the page</a:t>
            </a:r>
            <a:endParaRPr lang="en-US" sz="3000" dirty="0" smtClean="0"/>
          </a:p>
          <a:p>
            <a:pPr latinLnBrk="0">
              <a:lnSpc>
                <a:spcPct val="100000"/>
              </a:lnSpc>
            </a:pPr>
            <a:r>
              <a:rPr lang="en-US" sz="3200" dirty="0"/>
              <a:t>Can use </a:t>
            </a:r>
            <a:r>
              <a:rPr lang="en-US" sz="3198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from </a:t>
            </a:r>
            <a:r>
              <a:rPr lang="en-US" sz="3198" b="1" dirty="0">
                <a:solidFill>
                  <a:schemeClr val="bg1"/>
                </a:solidFill>
              </a:rPr>
              <a:t>external</a:t>
            </a:r>
            <a:r>
              <a:rPr lang="en-US" sz="3200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source</a:t>
            </a:r>
            <a:r>
              <a:rPr lang="en-US" sz="32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Internal state SPAs are </a:t>
            </a:r>
            <a:r>
              <a:rPr lang="en-US" sz="3000" b="1" dirty="0">
                <a:solidFill>
                  <a:schemeClr val="bg1"/>
                </a:solidFill>
              </a:rPr>
              <a:t>limited</a:t>
            </a:r>
            <a:r>
              <a:rPr lang="en-US" sz="30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701351" cy="4824103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5726</TotalTime>
  <Words>869</Words>
  <Application>Microsoft Office PowerPoint</Application>
  <PresentationFormat>Widescreen</PresentationFormat>
  <Paragraphs>221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1_SoftUni3_1</vt:lpstr>
      <vt:lpstr>Routing</vt:lpstr>
      <vt:lpstr>Table of Content</vt:lpstr>
      <vt:lpstr>Have a Question?</vt:lpstr>
      <vt:lpstr>PowerPoint Presentation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PowerPoint Presentation</vt:lpstr>
      <vt:lpstr>How Routers Work</vt:lpstr>
      <vt:lpstr>Hash-based Routing</vt:lpstr>
      <vt:lpstr>Example</vt:lpstr>
      <vt:lpstr>Example</vt:lpstr>
      <vt:lpstr>Push-Based Routing</vt:lpstr>
      <vt:lpstr>History API</vt:lpstr>
      <vt:lpstr>The pushState() method</vt:lpstr>
      <vt:lpstr>The replaceState() method</vt:lpstr>
      <vt:lpstr>The popstate event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Михаела Милева</cp:lastModifiedBy>
  <cp:revision>224</cp:revision>
  <dcterms:created xsi:type="dcterms:W3CDTF">2018-05-23T13:08:44Z</dcterms:created>
  <dcterms:modified xsi:type="dcterms:W3CDTF">2019-12-02T13:23:46Z</dcterms:modified>
  <cp:category>programming;computer programming;software development;web development</cp:category>
</cp:coreProperties>
</file>