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9" r:id="rId2"/>
  </p:sldMasterIdLst>
  <p:notesMasterIdLst>
    <p:notesMasterId r:id="rId23"/>
  </p:notesMasterIdLst>
  <p:handoutMasterIdLst>
    <p:handoutMasterId r:id="rId24"/>
  </p:handoutMasterIdLst>
  <p:sldIdLst>
    <p:sldId id="394" r:id="rId3"/>
    <p:sldId id="476" r:id="rId4"/>
    <p:sldId id="508" r:id="rId5"/>
    <p:sldId id="535" r:id="rId6"/>
    <p:sldId id="479" r:id="rId7"/>
    <p:sldId id="536" r:id="rId8"/>
    <p:sldId id="553" r:id="rId9"/>
    <p:sldId id="483" r:id="rId10"/>
    <p:sldId id="554" r:id="rId11"/>
    <p:sldId id="549" r:id="rId12"/>
    <p:sldId id="415" r:id="rId13"/>
    <p:sldId id="555" r:id="rId14"/>
    <p:sldId id="492" r:id="rId15"/>
    <p:sldId id="556" r:id="rId16"/>
    <p:sldId id="557" r:id="rId17"/>
    <p:sldId id="528" r:id="rId18"/>
    <p:sldId id="558" r:id="rId19"/>
    <p:sldId id="559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53"/>
          </p14:sldIdLst>
        </p14:section>
        <p14:section name="Team" id="{D358BE77-7272-44D1-BDCE-F47F1E2C64D7}">
          <p14:sldIdLst>
            <p14:sldId id="483"/>
            <p14:sldId id="554"/>
            <p14:sldId id="549"/>
          </p14:sldIdLst>
        </p14:section>
        <p14:section name="Course Organization" id="{2B4D2ED8-F966-4FF9-BC04-EA7C60E10932}">
          <p14:sldIdLst>
            <p14:sldId id="415"/>
            <p14:sldId id="555"/>
            <p14:sldId id="492"/>
            <p14:sldId id="556"/>
            <p14:sldId id="557"/>
          </p14:sldIdLst>
        </p14:section>
        <p14:section name="Conclusion" id="{E47C5259-9EA6-4EC9-BC48-DB727F9AFB1B}">
          <p14:sldIdLst>
            <p14:sldId id="528"/>
            <p14:sldId id="558"/>
            <p14:sldId id="55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>
      <p:cViewPr varScale="1">
        <p:scale>
          <a:sx n="83" d="100"/>
          <a:sy n="83" d="100"/>
        </p:scale>
        <p:origin x="69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6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248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58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3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9FD383-B351-468F-BFB1-23823360690D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2911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94F4AC-6D25-4024-ABCF-90B0E0650483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143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2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6AB3CD83-F316-4733-BA5F-11A792F29805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2B216A9E-DB05-403B-918C-5E633DB4757B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79AC568D-1A17-4A3A-B95C-9D918C83C56B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7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EEDDE2C5-AEFC-4A4F-88EF-4B2E8200A1FE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DA9AEA39-C19A-4479-8F95-1FC5EA7FAF22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70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1279458-E199-4692-9DE8-1AAD258FC4F1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3C73A878-650B-4F73-88C0-D8EDBBDFB410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72D44503-2D55-4861-A905-EF5C1F59CF74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5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softuni.bg/trainings/2349/csharp-oop-june-2019" TargetMode="External"/><Relationship Id="rId7" Type="http://schemas.openxmlformats.org/officeDocument/2006/relationships/hyperlink" Target="https://www.facebook.com/CSharpAdvance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softuni.bg/forum/categories/30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sharp-o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2" y="1905000"/>
            <a:ext cx="3515024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/>
              <a:t>Team Lead @ SoftUni</a:t>
            </a:r>
          </a:p>
          <a:p>
            <a:r>
              <a:rPr lang="en-GB" noProof="1"/>
              <a:t>Technical Trainer @ SoftUni</a:t>
            </a:r>
          </a:p>
          <a:p>
            <a:r>
              <a:rPr lang="en-GB" noProof="1"/>
              <a:t>ASP.NET Web Developer</a:t>
            </a:r>
          </a:p>
          <a:p>
            <a:r>
              <a:rPr lang="en-GB" noProof="1"/>
              <a:t>Experience with WebForms &amp; WPF</a:t>
            </a:r>
          </a:p>
          <a:p>
            <a:r>
              <a:rPr lang="en-GB" noProof="1"/>
              <a:t>Mountain lover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Stoyan Shopov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2658" y="1744478"/>
            <a:ext cx="3813869" cy="3665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5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600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OOP Course - </a:t>
            </a:r>
            <a:r>
              <a:rPr lang="en-US" dirty="0"/>
              <a:t>Timeline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356" y="1500174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28-October-2019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74836" y="1500174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19-December-2019</a:t>
            </a:r>
            <a:endParaRPr lang="en-US" sz="2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3080188" y="3180637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>
                <a:solidFill>
                  <a:srgbClr val="FFFFFF"/>
                </a:solidFill>
              </a:rPr>
              <a:t>2</a:t>
            </a:r>
            <a:r>
              <a:rPr lang="en-GB" sz="2000" b="1" dirty="0" smtClean="0">
                <a:solidFill>
                  <a:srgbClr val="FFFFFF"/>
                </a:solidFill>
              </a:rPr>
              <a:t>8-October-2019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Theoretical Exam: </a:t>
            </a:r>
            <a:r>
              <a:rPr lang="bg-BG" sz="2000" b="1" dirty="0" smtClean="0">
                <a:solidFill>
                  <a:schemeClr val="bg2"/>
                </a:solidFill>
              </a:rPr>
              <a:t>14-</a:t>
            </a:r>
            <a:r>
              <a:rPr lang="en-US" sz="2000" b="1" dirty="0" smtClean="0">
                <a:solidFill>
                  <a:schemeClr val="bg2"/>
                </a:solidFill>
              </a:rPr>
              <a:t>December-2019</a:t>
            </a:r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Practical Exam: 15-December-2019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Theoretical Exam Retake: </a:t>
            </a:r>
            <a:r>
              <a:rPr lang="en-GB" sz="2000" b="1" dirty="0" smtClean="0">
                <a:solidFill>
                  <a:schemeClr val="bg2"/>
                </a:solidFill>
              </a:rPr>
              <a:t>18-December-2019</a:t>
            </a:r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Practical Exam Retake: 19-December-2019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593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2841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0910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796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1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2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132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354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576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2779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4583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3670" y="297849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8533" y="611627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7476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5538" y="1701605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8289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0507" y="4868664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 smtClean="0"/>
              <a:t>Official Facebook </a:t>
            </a:r>
            <a:r>
              <a:rPr lang="en-US" dirty="0"/>
              <a:t>group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Community Facebook group: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2" y="1905000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https://softuni.bg/C#OOP-June-2019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2" y="4653055"/>
            <a:ext cx="7620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hlinkClick r:id="rId7"/>
              </a:rPr>
              <a:t>https://www.facebook.com/CSharpAdvanced/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4206" y="6017407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https://softuni.bg/csharp-oop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157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256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</a:t>
            </a:r>
            <a:r>
              <a:rPr lang="en-US" sz="3199"/>
              <a:t>University </a:t>
            </a:r>
            <a:r>
              <a:rPr lang="en-US" sz="3199" smtClean="0"/>
              <a:t>- </a:t>
            </a:r>
            <a:r>
              <a:rPr lang="en-US" sz="3199" dirty="0"/>
              <a:t>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 noProof="1" smtClean="0"/>
              <a:t>csharp</a:t>
            </a:r>
            <a:r>
              <a:rPr lang="en-GB" sz="11500" b="1" dirty="0" smtClean="0"/>
              <a:t>-</a:t>
            </a:r>
            <a:r>
              <a:rPr lang="en-GB" sz="11500" b="1" noProof="1" smtClean="0"/>
              <a:t>advanced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295400"/>
            <a:ext cx="2498131" cy="24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OO</a:t>
            </a:r>
            <a:r>
              <a:rPr lang="en-GB" dirty="0"/>
              <a:t> 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2 practical </a:t>
            </a:r>
            <a:r>
              <a:rPr lang="en-GB" dirty="0" smtClean="0"/>
              <a:t>problem</a:t>
            </a:r>
            <a:r>
              <a:rPr lang="en-US" dirty="0" smtClean="0"/>
              <a:t>s</a:t>
            </a:r>
            <a:r>
              <a:rPr lang="en-GB" dirty="0" smtClean="0"/>
              <a:t> </a:t>
            </a:r>
            <a:r>
              <a:rPr lang="en-GB" dirty="0"/>
              <a:t>for </a:t>
            </a:r>
            <a:r>
              <a:rPr lang="en-GB" dirty="0" smtClean="0"/>
              <a:t>4 </a:t>
            </a:r>
            <a:r>
              <a:rPr lang="en-GB" dirty="0"/>
              <a:t>hours:</a:t>
            </a:r>
          </a:p>
          <a:p>
            <a:pPr lvl="1"/>
            <a:r>
              <a:rPr lang="en-GB" dirty="0"/>
              <a:t>Create a simple </a:t>
            </a:r>
            <a:r>
              <a:rPr lang="en-GB" dirty="0" smtClean="0"/>
              <a:t>project</a:t>
            </a:r>
            <a:r>
              <a:rPr lang="bg-BG" dirty="0" smtClean="0"/>
              <a:t> </a:t>
            </a:r>
            <a:r>
              <a:rPr lang="en-US" dirty="0" smtClean="0"/>
              <a:t>that:</a:t>
            </a:r>
            <a:endParaRPr lang="en-GB" dirty="0"/>
          </a:p>
          <a:p>
            <a:pPr lvl="2"/>
            <a:r>
              <a:rPr lang="en-GB" dirty="0" smtClean="0"/>
              <a:t>Follows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Implements </a:t>
            </a:r>
            <a:r>
              <a:rPr lang="en-GB" b="1" dirty="0">
                <a:solidFill>
                  <a:schemeClr val="bg1"/>
                </a:solidFill>
              </a:rPr>
              <a:t>functionality </a:t>
            </a:r>
            <a:r>
              <a:rPr lang="en-GB" dirty="0" smtClean="0"/>
              <a:t>based </a:t>
            </a:r>
            <a:r>
              <a:rPr lang="en-GB" dirty="0"/>
              <a:t>on </a:t>
            </a:r>
            <a:r>
              <a:rPr lang="en-GB" dirty="0" smtClean="0"/>
              <a:t>a description</a:t>
            </a:r>
            <a:endParaRPr lang="en-GB" dirty="0"/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</a:t>
            </a:r>
            <a:r>
              <a:rPr lang="en-GB" b="1" dirty="0" smtClean="0">
                <a:solidFill>
                  <a:schemeClr val="bg1"/>
                </a:solidFill>
              </a:rPr>
              <a:t>30 minutes </a:t>
            </a:r>
            <a:r>
              <a:rPr lang="en-GB" dirty="0" smtClean="0"/>
              <a:t>once you enter</a:t>
            </a:r>
            <a:endParaRPr lang="bg-BG" dirty="0" smtClean="0"/>
          </a:p>
          <a:p>
            <a:pPr lvl="1"/>
            <a:r>
              <a:rPr lang="en-US" dirty="0" smtClean="0"/>
              <a:t>Multiple-choice with </a:t>
            </a:r>
            <a:r>
              <a:rPr lang="en-US" b="1" dirty="0" smtClean="0">
                <a:solidFill>
                  <a:schemeClr val="bg1"/>
                </a:solidFill>
              </a:rPr>
              <a:t>1 or more </a:t>
            </a:r>
            <a:r>
              <a:rPr lang="en-US" dirty="0" smtClean="0"/>
              <a:t>correct answers</a:t>
            </a:r>
            <a:endParaRPr lang="en-GB" dirty="0"/>
          </a:p>
          <a:p>
            <a:pPr lvl="1"/>
            <a:r>
              <a:rPr lang="en-US" dirty="0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online the </a:t>
            </a:r>
            <a:r>
              <a:rPr lang="en-GB" b="1" dirty="0" smtClean="0">
                <a:solidFill>
                  <a:schemeClr val="bg1"/>
                </a:solidFill>
              </a:rPr>
              <a:t>day before </a:t>
            </a:r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practical</a:t>
            </a:r>
            <a:r>
              <a:rPr lang="en-GB" dirty="0" smtClean="0"/>
              <a:t> exam</a:t>
            </a:r>
          </a:p>
          <a:p>
            <a:pPr lvl="1"/>
            <a:r>
              <a:rPr lang="en-GB" dirty="0" smtClean="0"/>
              <a:t>You can submit your answers just</a:t>
            </a:r>
            <a:r>
              <a:rPr lang="en-GB" b="1" dirty="0" smtClean="0">
                <a:solidFill>
                  <a:schemeClr val="bg1"/>
                </a:solidFill>
              </a:rPr>
              <a:t> one time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22" y="1524000"/>
            <a:ext cx="2437790" cy="24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1096" y="1151121"/>
            <a:ext cx="7712116" cy="5373881"/>
          </a:xfrm>
        </p:spPr>
        <p:txBody>
          <a:bodyPr>
            <a:normAutofit/>
          </a:bodyPr>
          <a:lstStyle/>
          <a:p>
            <a:r>
              <a:rPr lang="en-US" sz="3200" dirty="0"/>
              <a:t>Solutions Architect @ </a:t>
            </a:r>
            <a:r>
              <a:rPr lang="en-US" sz="3200" noProof="1"/>
              <a:t>ZenCodeo</a:t>
            </a:r>
          </a:p>
          <a:p>
            <a:r>
              <a:rPr lang="en-US" sz="3200" dirty="0"/>
              <a:t>15+ years in the IT</a:t>
            </a:r>
          </a:p>
          <a:p>
            <a:pPr lvl="1"/>
            <a:r>
              <a:rPr lang="en-US" sz="3000" dirty="0"/>
              <a:t>Developer, Manager, Trainer, Architect </a:t>
            </a:r>
          </a:p>
          <a:p>
            <a:r>
              <a:rPr lang="bg-BG" sz="3200" dirty="0"/>
              <a:t>А</a:t>
            </a:r>
            <a:r>
              <a:rPr lang="en-US" sz="3200" noProof="1"/>
              <a:t>ctive role </a:t>
            </a:r>
            <a:r>
              <a:rPr lang="en-US" sz="3200" dirty="0"/>
              <a:t>in the development of the </a:t>
            </a:r>
            <a:br>
              <a:rPr lang="en-US" sz="3200" dirty="0"/>
            </a:br>
            <a:r>
              <a:rPr lang="en-US" sz="3200" dirty="0"/>
              <a:t>Judge platform - </a:t>
            </a:r>
            <a:r>
              <a:rPr lang="en-US" sz="3200" dirty="0">
                <a:hlinkClick r:id="rId2"/>
              </a:rPr>
              <a:t>https://judge.softuni.bg/</a:t>
            </a:r>
            <a:endParaRPr lang="en-US" sz="3200" dirty="0"/>
          </a:p>
          <a:p>
            <a:r>
              <a:rPr lang="en-US" sz="3200" dirty="0"/>
              <a:t>Microsoft Certified Trainer</a:t>
            </a:r>
          </a:p>
          <a:p>
            <a:r>
              <a:rPr lang="en-US" sz="3200" dirty="0"/>
              <a:t>Personal blog: </a:t>
            </a:r>
            <a:r>
              <a:rPr lang="en-US" sz="3200" dirty="0">
                <a:hlinkClick r:id="rId3"/>
              </a:rPr>
              <a:t>nikolay.it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9412" y="1600200"/>
            <a:ext cx="3804756" cy="380475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69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484</Words>
  <Application>Microsoft Office PowerPoint</Application>
  <PresentationFormat>Custom</PresentationFormat>
  <Paragraphs>138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C# OOP</vt:lpstr>
      <vt:lpstr>Table of Contents</vt:lpstr>
      <vt:lpstr>Have a Question?</vt:lpstr>
      <vt:lpstr>PowerPoint Presentation</vt:lpstr>
      <vt:lpstr>Why OOP?</vt:lpstr>
      <vt:lpstr>Practical Exam</vt:lpstr>
      <vt:lpstr>Theoretical Exam</vt:lpstr>
      <vt:lpstr>PowerPoint Presentation</vt:lpstr>
      <vt:lpstr>Nikolay Kostov</vt:lpstr>
      <vt:lpstr>Stoyan Shopov</vt:lpstr>
      <vt:lpstr>PowerPoint Presentation</vt:lpstr>
      <vt:lpstr>C# OOP Course - Timeline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Course Introduction</dc:title>
  <dc:subject>C# OOP – Practical Training Course @ SoftUni</dc:subject>
  <dc:creator/>
  <cp:keywords>C# OOP, C#, OOP, Basics, objet-oriented programming, Software University, SoftUni, programming, coding, software development, education, training, course</cp:keywords>
  <dc:description>C# OOP Course @ SoftUni – https://softuni.bg/courses/csharp-oop</dc:description>
  <cp:lastModifiedBy/>
  <cp:revision>1</cp:revision>
  <dcterms:created xsi:type="dcterms:W3CDTF">2014-01-02T17:00:34Z</dcterms:created>
  <dcterms:modified xsi:type="dcterms:W3CDTF">2019-10-29T11:09:36Z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