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28" r:id="rId57"/>
    <p:sldId id="553" r:id="rId58"/>
    <p:sldId id="493" r:id="rId59"/>
    <p:sldId id="405" r:id="rId60"/>
    <p:sldId id="40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28"/>
            <p14:sldId id="553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533" autoAdjust="0"/>
  </p:normalViewPr>
  <p:slideViewPr>
    <p:cSldViewPr>
      <p:cViewPr varScale="1">
        <p:scale>
          <a:sx n="88" d="100"/>
          <a:sy n="88" d="100"/>
        </p:scale>
        <p:origin x="62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2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387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27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630434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004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543916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0412" y="3075177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8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3218</TotalTime>
  <Words>2577</Words>
  <Application>Microsoft Office PowerPoint</Application>
  <PresentationFormat>Custom</PresentationFormat>
  <Paragraphs>600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– Introduction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Intro and Baisc Syntax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Peter Arnaudov</cp:lastModifiedBy>
  <cp:revision>578</cp:revision>
  <dcterms:created xsi:type="dcterms:W3CDTF">2014-01-02T17:00:34Z</dcterms:created>
  <dcterms:modified xsi:type="dcterms:W3CDTF">2019-05-14T10:07:57Z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