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ypography" id="{D8F2D107-70A7-4A51-A2B6-1A2CDB57752C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FD109C07-DF9B-4149-A316-B47C00944916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7ED6D2F7-E6F5-4A32-92D3-45B377131252}">
          <p14:sldIdLst>
            <p14:sldId id="326"/>
            <p14:sldId id="610"/>
            <p14:sldId id="595"/>
            <p14:sldId id="59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87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893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text properties, fonts, font properties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2C54A-643F-4141-B12E-572E1A5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6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477F63D8-D5D6-43EB-80BA-64408901F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0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301F9-6517-4A8E-A968-7BA07FFAB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9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0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18px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66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1989000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2709000"/>
            <a:ext cx="3234525" cy="35975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7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76593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076593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1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5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4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69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0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8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6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F684E34-7E70-4843-90C2-01A213AD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2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4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Pointer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F791B5-0C7F-4F49-A495-4BA15596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1D700F-65DE-4DC0-B290-E1EF7B709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713CFF-D563-4AC9-AB7C-86258BC2F8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7367F-68E3-41F7-95B1-748CB65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8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3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- Example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6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Font Awesome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F9B4D-7DBD-4630-942E-DBD4FC6D5B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font properties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B6F5DB-A568-4FF3-9B7C-C449C198F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more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134001"/>
            <a:ext cx="10129234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F96F-3F87-4E4F-A993-90EF8324D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1719</Words>
  <Application>Microsoft Office PowerPoint</Application>
  <PresentationFormat>Widescreen</PresentationFormat>
  <Paragraphs>419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CSS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Icons</vt:lpstr>
      <vt:lpstr>What is Font Awesome?</vt:lpstr>
      <vt:lpstr>Getting Started with Font Awesome</vt:lpstr>
      <vt:lpstr>Font Awesome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161</cp:revision>
  <dcterms:created xsi:type="dcterms:W3CDTF">2018-05-23T13:08:44Z</dcterms:created>
  <dcterms:modified xsi:type="dcterms:W3CDTF">2020-05-23T08:23:16Z</dcterms:modified>
  <cp:category>computer programming;programming;software development;software engineering</cp:category>
</cp:coreProperties>
</file>