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405" r:id="rId28"/>
    <p:sldId id="5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Built-In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14" autoAdjust="0"/>
  </p:normalViewPr>
  <p:slideViewPr>
    <p:cSldViewPr showGuides="1">
      <p:cViewPr varScale="1">
        <p:scale>
          <a:sx n="123" d="100"/>
          <a:sy n="123" d="100"/>
        </p:scale>
        <p:origin x="108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System.Text.Json 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method 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/>
              <a:t>Newtonsoft.Json</a:t>
            </a:r>
            <a:r>
              <a:rPr lang="en-US" dirty="0"/>
              <a:t> vs </a:t>
            </a:r>
            <a:r>
              <a:rPr lang="en-US" dirty="0" err="1"/>
              <a:t>System.Text.Json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3"/>
              </a:rPr>
              <a:t>Performance comparison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4"/>
              </a:rPr>
              <a:t>Table of 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3295" y="5638801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24000"/>
            <a:ext cx="8280000" cy="21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180" y="3304791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4180" y="4666325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2999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pPr lvl="1"/>
            <a:r>
              <a:rPr lang="sv-SE" dirty="0"/>
              <a:t>System.Text.Json</a:t>
            </a:r>
          </a:p>
          <a:p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Formatting.Indented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JSON </a:t>
            </a:r>
            <a:r>
              <a:rPr lang="en-US" sz="3600">
                <a:solidFill>
                  <a:schemeClr val="bg2"/>
                </a:solidFill>
              </a:rPr>
              <a:t>is a cross platform text-based</a:t>
            </a:r>
            <a:br>
              <a:rPr lang="en-US" sz="3600">
                <a:solidFill>
                  <a:schemeClr val="bg2"/>
                </a:solidFill>
              </a:rPr>
            </a:br>
            <a:r>
              <a:rPr lang="en-US" sz="3600">
                <a:solidFill>
                  <a:schemeClr val="bg2"/>
                </a:solidFill>
              </a:rPr>
              <a:t>data format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System.Text.Json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the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JSON.NET</a:t>
            </a:r>
            <a:r>
              <a:rPr lang="en-US" sz="3600" dirty="0">
                <a:solidFill>
                  <a:schemeClr val="bg2"/>
                </a:solidFill>
              </a:rPr>
              <a:t> 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</a:rPr>
              <a:t>{ key : value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</a:rPr>
              <a:t>[value1, value2,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9050" y="387259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</a:rPr>
              <a:t>System.Text.Json </a:t>
            </a:r>
            <a:r>
              <a:rPr lang="en-US" dirty="0"/>
              <a:t>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1743</Words>
  <Application>Microsoft Office PowerPoint</Application>
  <PresentationFormat>Widescreen</PresentationFormat>
  <Paragraphs>318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47</cp:revision>
  <dcterms:created xsi:type="dcterms:W3CDTF">2018-05-23T13:08:44Z</dcterms:created>
  <dcterms:modified xsi:type="dcterms:W3CDTF">2020-07-16T13:17:21Z</dcterms:modified>
  <cp:category>programming;computer programming;software development;web development</cp:category>
</cp:coreProperties>
</file>