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handoutMasterIdLst>
    <p:handoutMasterId r:id="rId42"/>
  </p:handout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4" r:id="rId22"/>
    <p:sldId id="1005" r:id="rId23"/>
    <p:sldId id="1019" r:id="rId24"/>
    <p:sldId id="1020" r:id="rId25"/>
    <p:sldId id="1021" r:id="rId26"/>
    <p:sldId id="1022" r:id="rId27"/>
    <p:sldId id="1023" r:id="rId28"/>
    <p:sldId id="1024" r:id="rId29"/>
    <p:sldId id="1025" r:id="rId30"/>
    <p:sldId id="1026" r:id="rId31"/>
    <p:sldId id="1027" r:id="rId32"/>
    <p:sldId id="1028" r:id="rId33"/>
    <p:sldId id="1029" r:id="rId34"/>
    <p:sldId id="610" r:id="rId35"/>
    <p:sldId id="528" r:id="rId36"/>
    <p:sldId id="1030" r:id="rId37"/>
    <p:sldId id="1031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83"/>
            <p14:sldId id="984"/>
            <p14:sldId id="985"/>
          </p14:sldIdLst>
        </p14:section>
        <p14:section name="Reflection" id="{4C2182BE-4B88-4D56-9DB6-E01540733B09}">
          <p14:sldIdLst>
            <p14:sldId id="986"/>
            <p14:sldId id="987"/>
            <p14:sldId id="988"/>
            <p14:sldId id="989"/>
            <p14:sldId id="990"/>
          </p14:sldIdLst>
        </p14:section>
        <p14:section name="Reflection API" id="{2344D1B0-BF0B-4DEE-BFE9-FDCDC42F23B5}">
          <p14:sldIdLst>
            <p14:sldId id="991"/>
            <p14:sldId id="992"/>
            <p14:sldId id="993"/>
            <p14:sldId id="994"/>
            <p14:sldId id="995"/>
          </p14:sldIdLst>
        </p14:section>
        <p14:section name="Fields" id="{709B4357-85F4-48B9-B801-C13029175A7C}">
          <p14:sldIdLst>
            <p14:sldId id="996"/>
            <p14:sldId id="997"/>
            <p14:sldId id="998"/>
            <p14:sldId id="999"/>
            <p14:sldId id="1000"/>
          </p14:sldIdLst>
        </p14:section>
        <p14:section name="Constructors" id="{AC9C57F2-E422-42D9-B36A-C69899EB3769}">
          <p14:sldIdLst>
            <p14:sldId id="1001"/>
            <p14:sldId id="1002"/>
          </p14:sldIdLst>
        </p14:section>
        <p14:section name="Methods" id="{F276E92F-2BEE-4425-B571-3D13655EB579}">
          <p14:sldIdLst>
            <p14:sldId id="1004"/>
            <p14:sldId id="1005"/>
          </p14:sldIdLst>
        </p14:section>
        <p14:section name="Attributes" id="{068E0B2E-C3ED-4114-AD08-C5991A285D3D}">
          <p14:sldIdLst>
            <p14:sldId id="1019"/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  <p14:sldId id="1028"/>
            <p14:sldId id="1029"/>
          </p14:sldIdLst>
        </p14:section>
        <p14:section name="Conclusion" id="{10E03AB1-9AA8-4E86-9A64-D741901E50A2}">
          <p14:sldIdLst>
            <p14:sldId id="610"/>
            <p14:sldId id="528"/>
            <p14:sldId id="1030"/>
            <p14:sldId id="103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24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7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9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0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55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659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30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4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7C2523-4FD3-4315-860D-54A22DD71B9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250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556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2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4DA00370-AFE0-4E23-86A2-6ABCEA2E799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5BF6FAC6-B2AE-4A1E-9F88-914F1955D44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5C15E391-73C0-4A45-B0AB-0B8D6E38F3EA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B3AA345-F336-4463-B9B0-B469102174D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2D0ECFD1-F074-457C-B916-419890121DC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9F5DBA09-A0C7-4B31-BC6D-AD1495C9F4E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8C9CA2B2-2155-4B5C-B4A5-81127DB5553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7609C30C-9D29-4ED3-B196-FCE3D1649614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5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0.gif"/><Relationship Id="rId4" Type="http://schemas.openxmlformats.org/officeDocument/2006/relationships/image" Target="../media/image47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 smtClean="0"/>
          </a:p>
          <a:p>
            <a:r>
              <a:rPr lang="en-US" dirty="0" smtClean="0"/>
              <a:t>Obtain </a:t>
            </a:r>
            <a:r>
              <a:rPr lang="en-US" dirty="0"/>
              <a:t>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040538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 smtClean="0"/>
          </a:p>
          <a:p>
            <a:r>
              <a:rPr lang="en-US" dirty="0" smtClean="0"/>
              <a:t>Can </a:t>
            </a:r>
            <a:r>
              <a:rPr lang="en-US" dirty="0"/>
              <a:t>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680068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34" y="5420080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</a:t>
            </a:r>
            <a:r>
              <a:rPr lang="en-US" sz="2400" b="1" dirty="0" smtClean="0">
                <a:solidFill>
                  <a:schemeClr val="bg2"/>
                </a:solidFill>
              </a:rPr>
              <a:t>nonpublic </a:t>
            </a:r>
            <a:r>
              <a:rPr lang="en-US" sz="2400" b="1" dirty="0">
                <a:solidFill>
                  <a:schemeClr val="bg2"/>
                </a:solidFill>
              </a:rPr>
              <a:t>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 smtClean="0"/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44149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type.GetConstructors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812527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About Data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5444" y="3927907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</a:t>
            </a:r>
            <a:r>
              <a:rPr lang="en-US" dirty="0" smtClean="0"/>
              <a:t>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Attributes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79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31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2942" y="2004098"/>
            <a:ext cx="9379807" cy="4244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NonSerialized]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int status;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901" y="6523820"/>
            <a:ext cx="428513" cy="196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en-US" sz="3199" dirty="0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What? Why? Where? When?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 smtClean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Reflecting Class and </a:t>
            </a:r>
            <a:r>
              <a:rPr lang="en-US" dirty="0" smtClean="0"/>
              <a:t>Members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12348</TotalTime>
  <Words>1834</Words>
  <Application>Microsoft Office PowerPoint</Application>
  <PresentationFormat>Widescreen</PresentationFormat>
  <Paragraphs>467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Reflection and Attributes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PowerPoint Presentation</vt:lpstr>
      <vt:lpstr>Attributes</vt:lpstr>
      <vt:lpstr>Attributes Usage</vt:lpstr>
      <vt:lpstr>Applying Attributes -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Reflection and Attributes</dc:title>
  <dc:subject>C# OOP – Practical Training Course @ SoftUni</dc:subject>
  <dc:creator>Software University Foundation</dc:creator>
  <cp:keywords>C# OOP, C#, OOP, Software University, SoftUni, programming, coding, software development, education, training, course</cp:keywords>
  <dc:description>C# OOP course @ SoftUni – https://softuni.bg/trainings/2244/csharp-oop-february-2019</dc:description>
  <cp:lastModifiedBy>Peter Arnaudov</cp:lastModifiedBy>
  <cp:revision>447</cp:revision>
  <dcterms:created xsi:type="dcterms:W3CDTF">2018-05-23T13:08:44Z</dcterms:created>
  <dcterms:modified xsi:type="dcterms:W3CDTF">2019-11-18T13:59:06Z</dcterms:modified>
  <cp:category>programming, education, software engineering, software development</cp:category>
</cp:coreProperties>
</file>