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7"/>
    <p:restoredTop sz="96405"/>
  </p:normalViewPr>
  <p:slideViewPr>
    <p:cSldViewPr snapToGrid="0" snapToObjects="1">
      <p:cViewPr varScale="1">
        <p:scale>
          <a:sx n="160" d="100"/>
          <a:sy n="160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950-A6EA-B047-9CDD-9BB6D488459C}" type="datetimeFigureOut">
              <a:rPr lang="en-BG" smtClean="0"/>
              <a:t>31.01.25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F47B423-3F40-C844-B93B-D29E1B71D2EC}" type="slidenum">
              <a:rPr lang="en-BG" smtClean="0"/>
              <a:t>‹#›</a:t>
            </a:fld>
            <a:endParaRPr lang="en-BG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950-A6EA-B047-9CDD-9BB6D488459C}" type="datetimeFigureOut">
              <a:rPr lang="en-BG" smtClean="0"/>
              <a:t>31.01.25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B423-3F40-C844-B93B-D29E1B71D2E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15355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950-A6EA-B047-9CDD-9BB6D488459C}" type="datetimeFigureOut">
              <a:rPr lang="en-BG" smtClean="0"/>
              <a:t>31.01.25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B423-3F40-C844-B93B-D29E1B71D2E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5219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950-A6EA-B047-9CDD-9BB6D488459C}" type="datetimeFigureOut">
              <a:rPr lang="en-BG" smtClean="0"/>
              <a:t>31.01.25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B423-3F40-C844-B93B-D29E1B71D2EC}" type="slidenum">
              <a:rPr lang="en-BG" smtClean="0"/>
              <a:t>‹#›</a:t>
            </a:fld>
            <a:endParaRPr lang="en-BG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0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950-A6EA-B047-9CDD-9BB6D488459C}" type="datetimeFigureOut">
              <a:rPr lang="en-BG" smtClean="0"/>
              <a:t>31.01.25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B423-3F40-C844-B93B-D29E1B71D2E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01493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950-A6EA-B047-9CDD-9BB6D488459C}" type="datetimeFigureOut">
              <a:rPr lang="en-BG" smtClean="0"/>
              <a:t>31.01.25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B423-3F40-C844-B93B-D29E1B71D2EC}" type="slidenum">
              <a:rPr lang="en-BG" smtClean="0"/>
              <a:t>‹#›</a:t>
            </a:fld>
            <a:endParaRPr lang="en-BG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1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950-A6EA-B047-9CDD-9BB6D488459C}" type="datetimeFigureOut">
              <a:rPr lang="en-BG" smtClean="0"/>
              <a:t>31.01.25</a:t>
            </a:fld>
            <a:endParaRPr lang="en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B423-3F40-C844-B93B-D29E1B71D2E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807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950-A6EA-B047-9CDD-9BB6D488459C}" type="datetimeFigureOut">
              <a:rPr lang="en-BG" smtClean="0"/>
              <a:t>31.01.25</a:t>
            </a:fld>
            <a:endParaRPr lang="en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B423-3F40-C844-B93B-D29E1B71D2EC}" type="slidenum">
              <a:rPr lang="en-BG" smtClean="0"/>
              <a:t>‹#›</a:t>
            </a:fld>
            <a:endParaRPr lang="en-BG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5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950-A6EA-B047-9CDD-9BB6D488459C}" type="datetimeFigureOut">
              <a:rPr lang="en-BG" smtClean="0"/>
              <a:t>31.01.25</a:t>
            </a:fld>
            <a:endParaRPr lang="en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B423-3F40-C844-B93B-D29E1B71D2E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876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950-A6EA-B047-9CDD-9BB6D488459C}" type="datetimeFigureOut">
              <a:rPr lang="en-BG" smtClean="0"/>
              <a:t>31.01.25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B423-3F40-C844-B93B-D29E1B71D2E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6316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950-A6EA-B047-9CDD-9BB6D488459C}" type="datetimeFigureOut">
              <a:rPr lang="en-BG" smtClean="0"/>
              <a:t>31.01.25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B423-3F40-C844-B93B-D29E1B71D2EC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4236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D375950-A6EA-B047-9CDD-9BB6D488459C}" type="datetimeFigureOut">
              <a:rPr lang="en-BG" smtClean="0"/>
              <a:t>31.01.25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B423-3F40-C844-B93B-D29E1B71D2EC}" type="slidenum">
              <a:rPr lang="en-BG" smtClean="0"/>
              <a:t>‹#›</a:t>
            </a:fld>
            <a:endParaRPr lang="en-BG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9013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8E46-6A5F-6246-9821-2977E9417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0411" y="502918"/>
            <a:ext cx="5518066" cy="2268559"/>
          </a:xfrm>
        </p:spPr>
        <p:txBody>
          <a:bodyPr/>
          <a:lstStyle/>
          <a:p>
            <a:pPr algn="ctr"/>
            <a:r>
              <a:rPr lang="bg-BG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 ПРОЕКТ – Приложение за фитнес, здраве и здравословно хранене</a:t>
            </a:r>
            <a:br>
              <a:rPr lang="en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A84C2-CE05-A44E-86D0-C2F02317F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016" y="3066808"/>
            <a:ext cx="5357600" cy="1160213"/>
          </a:xfrm>
        </p:spPr>
        <p:txBody>
          <a:bodyPr/>
          <a:lstStyle/>
          <a:p>
            <a:r>
              <a:rPr lang="bg-BG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Изготвили: Йордан Стоилов, Георги Иванов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0456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6D7C-AD33-C345-B025-B5114053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Страници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16D2-5378-A34E-B088-39DFA6563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13907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FF2C-556F-FF4E-B974-683A8DCD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 проекта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191A-7E0D-5747-9C9E-31262BF1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Проектът представя разработването на уеб сайт за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намиране на упражнения, здравословни рецепти</a:t>
            </a:r>
            <a:r>
              <a:rPr lang="en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музикални </a:t>
            </a:r>
            <a:r>
              <a:rPr lang="bg-B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плейлисти</a:t>
            </a:r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тестове на здравословното състояние, предназначено да помага на потребителите да бъдат мотивирани и да поддържат форма, както и да се хранят правилно</a:t>
            </a:r>
            <a:r>
              <a:rPr lang="en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Използват се  съвременни уеб технологии, за да се осигури безпроблемно потребителско изживяване, което гарантира достъпност и лекота на използване.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598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BC4F-536D-B745-82E0-586F4A00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Цели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C61C-8ACB-AE48-8564-2B098B53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разработи и внедри удобен за потребителя интерфейс за 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намиране на упражнения с различна трудност и мускулна група.</a:t>
            </a:r>
            <a:endParaRPr lang="en-BG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даде възможност на потребителите да 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намират 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Spotify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bg-BG" sz="1800" u="none" strike="noStrik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лейлисти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музика, която да слушат по време на тренировка</a:t>
            </a: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BG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предоставят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здравословни рецепти за приготвяне на храна</a:t>
            </a: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BG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извършват тестове на здравословното състояние на потребителя.</a:t>
            </a:r>
            <a:endParaRPr lang="en-BG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3805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A79B-0798-9C4F-A068-56AE1B78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Използвани технологии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EF44-F308-2A4E-ABD6-542C7FD3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en-BG" sz="1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Микро уеб рамка за Python, която избрахме, защото е сравнително проста и гъвкава при изграждането на уеб приложения.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en-US" sz="1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CS50 </a:t>
            </a:r>
            <a:r>
              <a:rPr lang="en-BG" sz="1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Използвахме тази база данни, защото е сравнително лека и лесна за употреба. В уеб сайта е използвана именно тя, за да можем ефективно да съхраняваме потребителските данни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en-BG" sz="1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HTML/CSS</a:t>
            </a: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Стандартни технологии за създаване и оформяне на уеб интерфейса.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en-BG" sz="1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Използвахме този език на малко места - в някои от HTML файловете, за да подобрим интерактивността и бързото реагиране на уеб сайта.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bg-BG" sz="1800" b="1" u="none" strike="noStrik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u="none" strike="noStrik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ootstrap</a:t>
            </a: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Лека и лесна за използване 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 front-end 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уеб рамка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помощта на който постигнахме голяма част от дизайна на менюта, полета и други визуални елементи.</a:t>
            </a:r>
            <a:endParaRPr lang="en-BG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60438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545B-B7B5-6740-8DCE-A7EB8B39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Защо използвахме тези технологии?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E02B-75ED-484D-A2C4-72E80132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Езикът “Python” е избран поради лесната му четимост , лекота на използване и обширни библиотеки за web разработка и визуализация на данни. </a:t>
            </a:r>
            <a:endParaRPr lang="en-BG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Flask,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</a:t>
            </a: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 е базиран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Python, осигурява гъвкавостта, необходима за ефективното изграждане и разширяване на web приложението и позволява  бързо разработване.</a:t>
            </a:r>
            <a:endParaRPr lang="en-BG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CS50 SQLite: Избрахме този вграден механизъм за бази данни, защото осигурява простота и лекота, 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 да налага използването на </a:t>
            </a:r>
            <a:r>
              <a:rPr lang="bg-BG" sz="1800" u="none" strike="noStrik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RM.</a:t>
            </a:r>
            <a:endParaRPr lang="en-BG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Избрахме тази уеб рамка, тъй като у</a:t>
            </a: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леснява създаването на 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красив и отзивчив потребителски интерфейс. Колекцията от готови и предварително зададени елементи, заедно с възможността им за персонализиране и обширната документация, направиха тази библиотека страхотен избор.</a:t>
            </a:r>
            <a:endParaRPr lang="en-BG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25427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8875-3A8E-6C4D-9FE4-D9AD0877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Функционалност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812C-27DF-D14A-B038-171F7F9C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а)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и удостоверяване на потребителя: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Потребителите могат да създават акаунти и да влизат в web сайта.</a:t>
            </a:r>
            <a:endParaRPr lang="en-B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Данните на потребителите се съхраняват и удостоверяват по сигурен начин с помощта на управлението на сесиите на Flask</a:t>
            </a:r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bg-B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хеширащите</a:t>
            </a:r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алгоритми в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werkzeug.security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библиотеката</a:t>
            </a:r>
            <a:r>
              <a:rPr lang="en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B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б)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Тест на текущото здравно състояние</a:t>
            </a:r>
            <a:r>
              <a:rPr lang="en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Потребителите могат да извършат тест за текущото си здравословно състояние, въвеждайки данни като своите килограми, ръст, възраст, данни за кръвно налягане и т.н. Данните се съхраняват в </a:t>
            </a:r>
            <a:r>
              <a:rPr lang="en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базата данни SQLite</a:t>
            </a:r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са достъпни всеки път при посещение на персоналния профил</a:t>
            </a:r>
            <a:r>
              <a:rPr lang="en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B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в)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Плейлисти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Spotify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 дадена ключова дума</a:t>
            </a:r>
            <a:r>
              <a:rPr lang="en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Приложението предлага </a:t>
            </a:r>
            <a:r>
              <a:rPr lang="bg-BG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плейлисти</a:t>
            </a:r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платформата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Spotify</a:t>
            </a:r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зададена от потребителя ключова дума (напр. „хип-хоп“, „хаус“, т.н.)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представени по красив начин чрез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Bootstrap</a:t>
            </a:r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B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1145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2265-DBF9-C542-858A-F547133F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г)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Предложени тренировки: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Потребителят може да намира упражнения, като ги филтрира по тип упражнение, мускулна група, и трудност. Упражненията са представени като карти със подходяща картинка и допълнителна информация за начина на изпълнение и друга информация. При желание, всяко едно упражнение може да бъде добавено в Любими.</a:t>
            </a:r>
            <a:endParaRPr lang="en-B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bg-BG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en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bg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Рецепти за храна:</a:t>
            </a:r>
            <a:endParaRPr lang="en-B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bg-BG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Приложението дава възможност за търсене на здравословни рецепти по ключова дума, които са представени по подобен начин на тренировките.</a:t>
            </a:r>
            <a:endParaRPr lang="en-B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2171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7DF2-C6B8-804D-B073-A7623EE8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Структура на проекта</a:t>
            </a:r>
            <a:r>
              <a:rPr lang="en-BG" dirty="0">
                <a:effectLst/>
              </a:rPr>
              <a:t> 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335D-2DA1-214C-AE81-644F1726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static/: Съдържа статичният файл styles.css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изображенията за заден фон</a:t>
            </a: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BG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templates/: Съдържа всички HTML файлове.</a:t>
            </a:r>
            <a:endParaRPr lang="en-BG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app.py: Основният файл съдържащ кодът написан на Python </a:t>
            </a:r>
            <a:endParaRPr lang="en-BG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functions.py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Допълнителни (помощни) функции</a:t>
            </a:r>
            <a:endParaRPr lang="en-BG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BG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.db: Файл съдържащ базите данни</a:t>
            </a:r>
            <a:endParaRPr lang="en-BG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75601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F263-7EFA-4047-8A4D-69045EA6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 на базата данни</a:t>
            </a:r>
            <a:r>
              <a:rPr lang="en-BG" dirty="0">
                <a:effectLst/>
              </a:rPr>
              <a:t> </a:t>
            </a:r>
            <a:endParaRPr lang="en-B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F924D-C0F6-B642-9EA5-48A5B6A0C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070" y="1797381"/>
            <a:ext cx="1907275" cy="19476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E1E44-F139-B44C-B87E-3A175202F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559" y="1797381"/>
            <a:ext cx="1890828" cy="2392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78171-F022-6D4D-8BB8-7C37AD213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526" y="1797381"/>
            <a:ext cx="1754146" cy="1973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4F632-D0D5-1446-89BB-B0BE52F5E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274" y="1797381"/>
            <a:ext cx="3161612" cy="23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08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{21789C21-A77D-CE4C-BED3-EB937FFF52ED}tf16401378</Template>
  <TotalTime>81</TotalTime>
  <Words>690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КУРСОВ ПРОЕКТ – Приложение за фитнес, здраве и здравословно хранене </vt:lpstr>
      <vt:lpstr>За проекта</vt:lpstr>
      <vt:lpstr>Цели</vt:lpstr>
      <vt:lpstr>Използвани технологии</vt:lpstr>
      <vt:lpstr>Защо използвахме тези технологии?</vt:lpstr>
      <vt:lpstr>Функционалност</vt:lpstr>
      <vt:lpstr>PowerPoint Presentation</vt:lpstr>
      <vt:lpstr>Структура на проекта </vt:lpstr>
      <vt:lpstr>Модел на базата данни </vt:lpstr>
      <vt:lpstr>Страници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– Приложение за фитнес, здраве и здравословно хранене </dc:title>
  <dc:creator>Microsoft Office User</dc:creator>
  <cp:lastModifiedBy>Microsoft Office User</cp:lastModifiedBy>
  <cp:revision>24</cp:revision>
  <dcterms:created xsi:type="dcterms:W3CDTF">2025-01-31T15:20:59Z</dcterms:created>
  <dcterms:modified xsi:type="dcterms:W3CDTF">2025-01-31T16:42:22Z</dcterms:modified>
</cp:coreProperties>
</file>