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9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9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35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65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71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5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0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8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7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2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65A0DA-2826-45F9-BE6E-CFCD0AD4D45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1B14FF-F0FC-4C82-AD25-9219A6351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81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B0C84-BF1A-45FF-A9E2-B6DD32CD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610" y="55775"/>
            <a:ext cx="8676222" cy="1351174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типов</a:t>
            </a:r>
            <a:br>
              <a:rPr lang="ru-RU" b="1" i="0" dirty="0">
                <a:solidFill>
                  <a:srgbClr val="D6D6D6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865F4-F290-4AFC-951F-0773E1B1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36" y="1687398"/>
            <a:ext cx="11613823" cy="487365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значениями разных типов операторы языка Python работают по-разному, вы это видели: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five_hundred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500</a:t>
            </a:r>
          </a:p>
          <a:p>
            <a:pPr algn="l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five_hundred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напечатано: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ха'</a:t>
            </a:r>
          </a:p>
          <a:p>
            <a:pPr algn="l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a + a + a)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напечатано: </a:t>
            </a:r>
            <a:r>
              <a:rPr lang="ru-RU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хахахаха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709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71BC10-6B66-45CB-B919-E0BB537A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2" y="339365"/>
            <a:ext cx="11642103" cy="6297105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вы будете выполнять своё первое серьёзное задание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правильные названия переменных для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imia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переименуйте их.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по-английски —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Фамилия по-английски —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Переименуйте переменные правильно</a:t>
            </a: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Данил'  </a:t>
            </a: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Марков'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Меня зовут ' +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'.')</a:t>
            </a:r>
          </a:p>
        </p:txBody>
      </p:sp>
    </p:spTree>
    <p:extLst>
      <p:ext uri="{BB962C8B-B14F-4D97-AF65-F5344CB8AC3E}">
        <p14:creationId xmlns:p14="http://schemas.microsoft.com/office/powerpoint/2010/main" val="134502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637A2-2C7A-4881-BC01-E24FD80B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36" y="109980"/>
            <a:ext cx="7380418" cy="113435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46A63-C8E8-4E70-9F30-CAD59CC1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8" y="1244339"/>
            <a:ext cx="11830639" cy="539213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уже умеете выводить на экран текст, складывая строки. Но можно напечатать и без оператора +: в скобках функции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перечислите через запятую аргументы, которые она должна напечатать: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'облачно'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('На улице сейчас',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Будет напечатано: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улице сейчас облачно </a:t>
            </a:r>
          </a:p>
        </p:txBody>
      </p:sp>
    </p:spTree>
    <p:extLst>
      <p:ext uri="{BB962C8B-B14F-4D97-AF65-F5344CB8AC3E}">
        <p14:creationId xmlns:p14="http://schemas.microsoft.com/office/powerpoint/2010/main" val="276866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E3910D-CEC9-4C54-87C8-5F2A3D9F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75414"/>
            <a:ext cx="11378152" cy="65327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Запятая между аргументами по умолчанию заменяется на пробел.</a:t>
            </a:r>
          </a:p>
          <a:p>
            <a:pPr marL="0" indent="0" algn="ctr">
              <a:buNone/>
            </a:pP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('За', 'окном', 'метель')</a:t>
            </a:r>
          </a:p>
          <a:p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Будет напечатано: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sz="1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окном метель </a:t>
            </a:r>
          </a:p>
          <a:p>
            <a:pPr marL="0" indent="0" algn="ctr">
              <a:buNone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значит, что в сообщения </a:t>
            </a:r>
            <a:r>
              <a:rPr lang="ru-RU" sz="19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Кеши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не добавлять пробелы, когда вы составляете сложную фразу. </a:t>
            </a:r>
          </a:p>
          <a:p>
            <a:pPr marL="0" indent="0" algn="ctr">
              <a:buNone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разделить аргументы функции </a:t>
            </a:r>
            <a:r>
              <a:rPr lang="ru-RU" sz="19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19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запятой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И, что приятно, количество этих аргументов не ограничено: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current_hour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messages_count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К',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current_hour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ч.', 'у тебя накопилось',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messages_count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новых сообщений.')</a:t>
            </a:r>
          </a:p>
          <a:p>
            <a:pPr marL="0" indent="0">
              <a:buNone/>
            </a:pP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Будет напечатано: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sz="1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14 ч. у тебя накопилось 12 новых сообщений. </a:t>
            </a:r>
          </a:p>
          <a:p>
            <a:pPr marL="0" indent="0" algn="ctr">
              <a:buNone/>
            </a:pPr>
            <a:r>
              <a:rPr lang="ru-RU" sz="1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Неожиданно обнаружилось ещё одно </a:t>
            </a:r>
            <a:r>
              <a:rPr lang="ru-RU" sz="19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приятное свойство функции </a:t>
            </a:r>
            <a:r>
              <a:rPr lang="ru-RU" sz="19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1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посмотрите на код, там </a:t>
            </a:r>
            <a:r>
              <a:rPr lang="ru-RU" sz="19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запятую перечислены и строки, и числа</a:t>
            </a:r>
            <a:r>
              <a:rPr lang="ru-RU" sz="1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 все они печатаются без проблем. </a:t>
            </a:r>
          </a:p>
        </p:txBody>
      </p:sp>
    </p:spTree>
    <p:extLst>
      <p:ext uri="{BB962C8B-B14F-4D97-AF65-F5344CB8AC3E}">
        <p14:creationId xmlns:p14="http://schemas.microsoft.com/office/powerpoint/2010/main" val="424555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CA071B-2F5E-4DC8-B001-53129979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122549"/>
            <a:ext cx="11745798" cy="64950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ведь если бы мы захотели сначала подготовить полную строку для печати, а потом передать её в функцию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—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нам пришлось бы преобразовывать число в строку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100500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Складывать строки и числа нельзя,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потому придётся преобразовать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строку: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how_many_messages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тебя ' +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'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сообщений.'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how_many_messages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напечатано: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тебя 100500 новых сообщений. </a:t>
            </a:r>
          </a:p>
        </p:txBody>
      </p:sp>
    </p:spTree>
    <p:extLst>
      <p:ext uri="{BB962C8B-B14F-4D97-AF65-F5344CB8AC3E}">
        <p14:creationId xmlns:p14="http://schemas.microsoft.com/office/powerpoint/2010/main" val="6790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5FC8E-E40B-432D-A921-42C85DBC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02" y="835844"/>
            <a:ext cx="4467535" cy="710153"/>
          </a:xfrm>
        </p:spPr>
        <p:txBody>
          <a:bodyPr/>
          <a:lstStyle/>
          <a:p>
            <a:pPr algn="ctr"/>
            <a:r>
              <a:rPr lang="ru-RU" dirty="0"/>
              <a:t>Задание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7BF25-34FC-40F1-BCE8-7A221D57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2" y="980389"/>
            <a:ext cx="11802359" cy="5646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Начнём учить </a:t>
            </a:r>
            <a:r>
              <a:rPr lang="ru-RU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разговаривать о погоде.</a:t>
            </a:r>
          </a:p>
          <a:p>
            <a:r>
              <a:rPr lang="ru-RU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Напечатайте на экран два сообщения о погоде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следующем формате: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...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воздуха ... Градусов</a:t>
            </a:r>
          </a:p>
          <a:p>
            <a:pPr marL="0" indent="0" algn="ctr">
              <a:buNone/>
            </a:pPr>
            <a:r>
              <a:rPr lang="ru-RU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Погода должна быть солнечной, а температура -25 градусов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хранится в переменной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описание погоды — в переменной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Не изменяйте их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53135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DE4AF3-276F-47F5-AA53-62EC0BD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282804"/>
            <a:ext cx="11698664" cy="62876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солнечно'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Сегодня',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воздуха',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градусов’)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Вывод на экране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солнечно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воздуха -25 градусов</a:t>
            </a:r>
          </a:p>
        </p:txBody>
      </p:sp>
    </p:spTree>
    <p:extLst>
      <p:ext uri="{BB962C8B-B14F-4D97-AF65-F5344CB8AC3E}">
        <p14:creationId xmlns:p14="http://schemas.microsoft.com/office/powerpoint/2010/main" val="182234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F8A5F-038B-4050-BCBD-3F8E5D82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118" y="0"/>
            <a:ext cx="7474686" cy="1162639"/>
          </a:xfrm>
        </p:spPr>
        <p:txBody>
          <a:bodyPr/>
          <a:lstStyle/>
          <a:p>
            <a:pPr algn="ctr"/>
            <a:r>
              <a:rPr lang="ru-RU" dirty="0"/>
              <a:t>Дробные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A995B-9F03-45DC-A923-FEB3C6FF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810705"/>
            <a:ext cx="11557262" cy="56372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бывают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дробными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десятичных дробей (иначе их называют «числа с плавающей запятой») в Python есть специальный тип данных —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87.2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50.2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50.242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 + second + third)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напечатано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187.642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Дробные числа преобразуют в строки так же, как и целые — функцией 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87.2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50.2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50.242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(first) +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(second) +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(third))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напечатано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87.250.250.242 </a:t>
            </a:r>
            <a:endParaRPr lang="ru-RU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3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20D6B2-668B-439B-9BA2-A12B74C5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207390"/>
            <a:ext cx="11755225" cy="642907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Дробные числа приводят к целым функцией 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Обратите внимание: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не округляет числа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правилам арифметики, а просто отбрасывает дробную часть.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Функция 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просто убирает всё, что после запятой. Вместе с запятой: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(3.14)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Будет напечатано: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82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B54F8D-2FA6-482C-B4EE-25B7497B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69682"/>
            <a:ext cx="11868346" cy="644793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операций с целыми и дробными числами приводить их к одному типу не нужно, тут Python разберётся сам: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Будет напечатано: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42.0 </a:t>
            </a:r>
          </a:p>
        </p:txBody>
      </p:sp>
    </p:spTree>
    <p:extLst>
      <p:ext uri="{BB962C8B-B14F-4D97-AF65-F5344CB8AC3E}">
        <p14:creationId xmlns:p14="http://schemas.microsoft.com/office/powerpoint/2010/main" val="404120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5E809-DFDC-4CB9-87A8-DD4597FD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67" y="0"/>
            <a:ext cx="5146265" cy="1238054"/>
          </a:xfrm>
        </p:spPr>
        <p:txBody>
          <a:bodyPr/>
          <a:lstStyle/>
          <a:p>
            <a:pPr algn="ctr"/>
            <a:r>
              <a:rPr lang="ru-RU" dirty="0"/>
              <a:t>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E2F7D-C3B9-40A3-B6BA-D93DA745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065229"/>
            <a:ext cx="11745798" cy="5533534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последовательности чисел, строк или каких-то ещё значений. 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уже присваивали переменным числовые и строковые значения, точно так же переменная может содержать и список. </a:t>
            </a:r>
          </a:p>
          <a:p>
            <a:pPr marL="0" indent="0" algn="ctr">
              <a:buNone/>
            </a:pP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списка пишется в квадратных скобках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элементы списка разделяются запятой: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new_list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[&lt;элемент&gt;, &lt;элемент&gt;, &lt;элемент&gt;, &lt;элемент&gt;, &lt;элемент&gt;]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элемента есть свой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порядковый номер — индекс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помощью индекса можно получить значение элемента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58958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B0C84-BF1A-45FF-A9E2-B6DD32CD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610" y="55775"/>
            <a:ext cx="8676222" cy="1351174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типов</a:t>
            </a:r>
            <a:br>
              <a:rPr lang="ru-RU" b="1" i="0" dirty="0">
                <a:solidFill>
                  <a:srgbClr val="D6D6D6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865F4-F290-4AFC-951F-0773E1B1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36" y="1687398"/>
            <a:ext cx="11613823" cy="487365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Строку можно умножить на целое число (оператор умножения —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звёздочка *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Если умножить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 на число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никаких неожиданностей не будет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l"/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А умножение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строки на число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даст?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'хо'</a:t>
            </a:r>
          </a:p>
          <a:p>
            <a:pPr algn="l"/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  <a:p>
            <a:pPr algn="l"/>
            <a:r>
              <a:rPr lang="ru-RU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хохохохохохохохохохо</a:t>
            </a:r>
            <a:endParaRPr lang="ru-R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0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D0E82B-7166-4787-AEDD-ED383020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320511"/>
            <a:ext cx="11613823" cy="62593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элемента есть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 порядковый номер — индекс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помощью индекса можно получить значение элемента списка.</a:t>
            </a:r>
          </a:p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russian_alphabet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а','б','в','г','д','е','ё','ж','з','и','й','к','л','м','н','о','п','р','с','т','у','ф','х','ц','ч','ш','щ','ъ','ы','ь','э','ю','я'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russian_alphabet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Напечатать содержимое элемента с индексом 1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russian_alphabet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Напечатать содержимое элемента с индексом 2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1 выдал не первый элемент списка, а второй. Ошибки здесь нет —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счёт в списках начинается с нуля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первого элемента индекс нулевой: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russian_alphabet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# Напечатать содержимое элемента с индексом 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Будет напечатано: а </a:t>
            </a:r>
          </a:p>
        </p:txBody>
      </p:sp>
    </p:spTree>
    <p:extLst>
      <p:ext uri="{BB962C8B-B14F-4D97-AF65-F5344CB8AC3E}">
        <p14:creationId xmlns:p14="http://schemas.microsoft.com/office/powerpoint/2010/main" val="143139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7AEE84-3AAC-48E9-8AF5-6B4E8C2C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235670"/>
            <a:ext cx="11745798" cy="630653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из чисел может выглядеть так: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5, 4, 3, 2, 1, 0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список из выражений, тогда в нём будут храниться вычисленные значения: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сохраним в списках вторую и третью строки таблицы Пифагора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pythagoras_2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2*1, 2*2, 2*3, 2*4, 2*5, 2*6, 2*7, 2*8, 2*9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pythagoras_3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3*1, 3*2, 3*3, 3*4, 3*5, 3*6, 3*7, 3*8, 3*9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(pythagoras_2)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(pythagoras_3)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2, 4, 6, 8, 10, 12, 14, 16, 18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3, 6, 9, 12, 15, 18, 21, 24, 27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394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5326CE-549A-4794-A4EC-E9E1467F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263951"/>
            <a:ext cx="11745798" cy="638194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списку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хранится в переменной,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прибавить другой список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примера наберём участников в группу «Бременские музыканты»: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Список может быть и из одного элемента; в списке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trubadur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лишь один Трубадур: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trubadur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'Трубадур']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А в другом списке - несколько музыкантов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'Кот', 'Пёс', 'Осёл', 'Петух’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Но им нужен фронтмен-солист. И немаловажно, что это человек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При сложении списков получится новый список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bremen_musicians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trubadur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Теперь в группе полно участников: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bremen_musicians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Будет напечатано: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['Трубадур', 'Кот', 'Пёс', 'Осёл', 'Петух'] </a:t>
            </a:r>
          </a:p>
        </p:txBody>
      </p:sp>
    </p:spTree>
    <p:extLst>
      <p:ext uri="{BB962C8B-B14F-4D97-AF65-F5344CB8AC3E}">
        <p14:creationId xmlns:p14="http://schemas.microsoft.com/office/powerpoint/2010/main" val="254475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70BF32-FF2F-4582-B9D8-ADDD6DE03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254525"/>
            <a:ext cx="11811786" cy="641965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подсчёта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списка есть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функция 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bremen_musicians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напечатано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06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24B0F-124A-4563-855D-97BA246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566" y="111551"/>
            <a:ext cx="4665498" cy="95524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AE92-1093-4F1F-9078-6CB57129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2" y="1066801"/>
            <a:ext cx="11755225" cy="557909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Научите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работать со списком друзей.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список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содержащий элементы в таком порядке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'Сергей', 'Соня', 'Дима', 'Алина', 'Егор'.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создадите список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 содержимое.</a:t>
            </a:r>
          </a:p>
        </p:txBody>
      </p:sp>
    </p:spTree>
    <p:extLst>
      <p:ext uri="{BB962C8B-B14F-4D97-AF65-F5344CB8AC3E}">
        <p14:creationId xmlns:p14="http://schemas.microsoft.com/office/powerpoint/2010/main" val="95152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24B0F-124A-4563-855D-97BA246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566" y="111551"/>
            <a:ext cx="4665498" cy="95524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AE92-1093-4F1F-9078-6CB57129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2" y="1066801"/>
            <a:ext cx="11755225" cy="557909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Научите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работать со списком друзей.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список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содержащий элементы в таком порядке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'Сергей', 'Соня', 'Дима', 'Алина', 'Егор'.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создадите список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 содержимое.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Сергей' ,'Соня' ,'Дима' ,'Алина' ,'Егор']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(friends)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0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13AC8-7567-4A5C-B92F-7F70FDD0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34" y="100552"/>
            <a:ext cx="4524096" cy="823274"/>
          </a:xfrm>
        </p:spPr>
        <p:txBody>
          <a:bodyPr/>
          <a:lstStyle/>
          <a:p>
            <a:pPr algn="ctr"/>
            <a:r>
              <a:rPr lang="ru-RU" dirty="0"/>
              <a:t>Задание 2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65CE0-2E48-4A4A-BBA3-52D00FA0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" y="1008668"/>
            <a:ext cx="11896627" cy="5748779"/>
          </a:xfrm>
        </p:spPr>
        <p:txBody>
          <a:bodyPr/>
          <a:lstStyle/>
          <a:p>
            <a:endParaRPr lang="ru-RU" dirty="0"/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стать вежливым и научиться здороваться.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начала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поздоровайся с Алиной!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Допишите код так, чтобы ваша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напечатала фразу Привет, Алина, я Кеша!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Сергей', 'Соня', 'Дима', 'Алина', 'Егор']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значение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списка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выбрана Алина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Кеша!')</a:t>
            </a:r>
          </a:p>
        </p:txBody>
      </p:sp>
    </p:spTree>
    <p:extLst>
      <p:ext uri="{BB962C8B-B14F-4D97-AF65-F5344CB8AC3E}">
        <p14:creationId xmlns:p14="http://schemas.microsoft.com/office/powerpoint/2010/main" val="407269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13AC8-7567-4A5C-B92F-7F70FDD0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34" y="100552"/>
            <a:ext cx="4524096" cy="823274"/>
          </a:xfrm>
        </p:spPr>
        <p:txBody>
          <a:bodyPr/>
          <a:lstStyle/>
          <a:p>
            <a:pPr algn="ctr"/>
            <a:r>
              <a:rPr lang="ru-RU" dirty="0"/>
              <a:t>Задание 2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65CE0-2E48-4A4A-BBA3-52D00FA0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" y="1008668"/>
            <a:ext cx="11896627" cy="5748779"/>
          </a:xfrm>
        </p:spPr>
        <p:txBody>
          <a:bodyPr/>
          <a:lstStyle/>
          <a:p>
            <a:endParaRPr lang="ru-RU" dirty="0"/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стать вежливым и научиться здороваться.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начала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поздоровайся с Алиной!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Допишите код так, чтобы ваша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напечатала фразу Привет, Алина, я Кеша!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Сергей', 'Соня', 'Дима', 'Алина', 'Егор']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значение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списка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выбрана Алина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friends[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+ ',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Кеша!')</a:t>
            </a:r>
          </a:p>
        </p:txBody>
      </p:sp>
    </p:spTree>
    <p:extLst>
      <p:ext uri="{BB962C8B-B14F-4D97-AF65-F5344CB8AC3E}">
        <p14:creationId xmlns:p14="http://schemas.microsoft.com/office/powerpoint/2010/main" val="305081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212B8-3970-45C2-A49C-1F65F607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82" y="64416"/>
            <a:ext cx="4608938" cy="100238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3EAEF-297B-49A5-9C7C-998E72BC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8" y="999241"/>
            <a:ext cx="11783505" cy="56937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немного функциональности.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друзей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Объявите переменную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сохраните в ней количество друзей.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Посчитайте их вызовом функции 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на экран строку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тебя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{количество}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друзей, где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{количество}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значение переменной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Сергей', 'Соня', 'Дима', 'Алина', 'Егор']</a:t>
            </a:r>
          </a:p>
        </p:txBody>
      </p:sp>
    </p:spTree>
    <p:extLst>
      <p:ext uri="{BB962C8B-B14F-4D97-AF65-F5344CB8AC3E}">
        <p14:creationId xmlns:p14="http://schemas.microsoft.com/office/powerpoint/2010/main" val="339000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212B8-3970-45C2-A49C-1F65F607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82" y="64416"/>
            <a:ext cx="4608938" cy="100238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3EAEF-297B-49A5-9C7C-998E72BC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8" y="999241"/>
            <a:ext cx="11783505" cy="56937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немного функциональности.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друзей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Объявите переменную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сохраните в ней количество друзей.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Посчитайте их вызовом функции 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на экран строку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тебя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{количество}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друзей, где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{количество}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значение переменной </a:t>
            </a:r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Сергей', 'Соня', 'Дима', 'Алина', 'Егор']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(friends)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тебя',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,'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друзей')</a:t>
            </a:r>
          </a:p>
        </p:txBody>
      </p:sp>
    </p:spTree>
    <p:extLst>
      <p:ext uri="{BB962C8B-B14F-4D97-AF65-F5344CB8AC3E}">
        <p14:creationId xmlns:p14="http://schemas.microsoft.com/office/powerpoint/2010/main" val="35565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0D335F-5D72-420F-A79A-EF7098B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386499"/>
            <a:ext cx="10679766" cy="619341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поведение операторов приходится учитывать.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Объявили две переменные разных типов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rubles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рублей'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rubles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В тексте ошибки будет сказано, что оператор '+' не складывает целые числа со строками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код не сработает, Python выдаст ошибку: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"main.py", line 6, in &lt;module&gt;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print(number + rubles)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unsupported operand type(s) for +: 'int' and 'str'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4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D8A505-2ACC-47A5-B2FA-C5E54051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329938"/>
            <a:ext cx="11557262" cy="623111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беда: Python позволяет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перевести значение переменной из одного типа в другой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(конвертировать тип данных; иначе говорят «привести к типу»).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Преобразованием данных из одного типа в другой занимаются специальные функции. Так,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превращения числа в строку вызывают функцию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Код, где число преобразовано в строку ("приведено к строке"), прекрасно работает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rubles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рублей'</a:t>
            </a:r>
          </a:p>
          <a:p>
            <a:r>
              <a:rPr lang="ru-RU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rubles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4500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F19380-7F3B-4BEB-A0B6-3D081202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282805"/>
            <a:ext cx="11368726" cy="620283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преобразовать строку в целое число можно функцией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сложить строки (они в кавычках!)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'100'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'500'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ничего хорошего не получится: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'100'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five_hundred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'500'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five_hundred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напечатано: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100500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стопятьсот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Не то. </a:t>
            </a:r>
          </a:p>
        </p:txBody>
      </p:sp>
    </p:spTree>
    <p:extLst>
      <p:ext uri="{BB962C8B-B14F-4D97-AF65-F5344CB8AC3E}">
        <p14:creationId xmlns:p14="http://schemas.microsoft.com/office/powerpoint/2010/main" val="7773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F7FE2C-5DDA-4750-A6EE-7606055B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395926"/>
            <a:ext cx="11481848" cy="611799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Преобразуем строки в числа и сложим: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'100'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five_hundred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'500'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five_hundred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223438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4A58F-0CB2-432F-98EF-9CE846E4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013" y="0"/>
            <a:ext cx="5183973" cy="138888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934A2-6DB3-49FB-8D38-C46B9161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59497"/>
            <a:ext cx="11632676" cy="540155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Научим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информировать вас о новых сообщениях, которые вы могли бы получить.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на экран строку 'У вас 8 новых сообщений', составленную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строки 'У вас ',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переменной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из строки ' новых сообщений’.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= 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вас '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str(...) + ...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Допишите ваш код здесь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4A58F-0CB2-432F-98EF-9CE846E4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013" y="0"/>
            <a:ext cx="5183973" cy="138888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934A2-6DB3-49FB-8D38-C46B9161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59497"/>
            <a:ext cx="11632676" cy="5401559"/>
          </a:xfrm>
        </p:spPr>
        <p:txBody>
          <a:bodyPr/>
          <a:lstStyle/>
          <a:p>
            <a:r>
              <a:rPr lang="ru-RU" dirty="0"/>
              <a:t>Научим </a:t>
            </a:r>
            <a:r>
              <a:rPr lang="ru-RU" i="1" dirty="0">
                <a:solidFill>
                  <a:srgbClr val="FFFF00"/>
                </a:solidFill>
              </a:rPr>
              <a:t>Кешу</a:t>
            </a:r>
            <a:r>
              <a:rPr lang="ru-RU" dirty="0"/>
              <a:t> информировать вас о новых сообщениях, которые вы могли бы получить.</a:t>
            </a:r>
          </a:p>
          <a:p>
            <a:r>
              <a:rPr lang="ru-RU" dirty="0"/>
              <a:t>Выведите на экран строку 'У вас 8 новых сообщений', составленную </a:t>
            </a:r>
          </a:p>
          <a:p>
            <a:pPr algn="ctr"/>
            <a:r>
              <a:rPr lang="ru-RU" dirty="0"/>
              <a:t>из строки 'У вас ',</a:t>
            </a:r>
          </a:p>
          <a:p>
            <a:pPr algn="ctr"/>
            <a:r>
              <a:rPr lang="ru-RU" dirty="0"/>
              <a:t>значения переменной </a:t>
            </a:r>
            <a:r>
              <a:rPr lang="ru-RU" dirty="0" err="1"/>
              <a:t>count</a:t>
            </a:r>
            <a:endParaRPr lang="ru-RU" dirty="0"/>
          </a:p>
          <a:p>
            <a:pPr algn="ctr"/>
            <a:r>
              <a:rPr lang="ru-RU" dirty="0"/>
              <a:t>и из строки ' новых сообщений’.</a:t>
            </a:r>
          </a:p>
          <a:p>
            <a:r>
              <a:rPr lang="en-US" dirty="0"/>
              <a:t>count = </a:t>
            </a:r>
            <a:r>
              <a:rPr lang="en-US" dirty="0">
                <a:solidFill>
                  <a:srgbClr val="FFC000"/>
                </a:solidFill>
              </a:rPr>
              <a:t>8</a:t>
            </a:r>
          </a:p>
          <a:p>
            <a:r>
              <a:rPr lang="en-US" dirty="0"/>
              <a:t>message = '</a:t>
            </a:r>
            <a:r>
              <a:rPr lang="ru-RU" dirty="0"/>
              <a:t>У вас ' + </a:t>
            </a:r>
            <a:r>
              <a:rPr lang="en-US" dirty="0"/>
              <a:t>str(count) + ' </a:t>
            </a:r>
            <a:r>
              <a:rPr lang="ru-RU" dirty="0"/>
              <a:t>новых сообщений'# Допишите ваш код здесь</a:t>
            </a:r>
          </a:p>
          <a:p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(message)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92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71BC10-6B66-45CB-B919-E0BB537A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2" y="339365"/>
            <a:ext cx="11642103" cy="629710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вы будете выполнять своё первое серьёзное задание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правильные названия переменных для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imia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переименуйте их.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по-английски —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Фамилия по-английски —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Переименуйте переменные правильно</a:t>
            </a:r>
          </a:p>
          <a:p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Данил'  </a:t>
            </a:r>
          </a:p>
          <a:p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Марков'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Меня зовут ‘ +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‘ +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'.')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33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1780</TotalTime>
  <Words>2218</Words>
  <Application>Microsoft Office PowerPoint</Application>
  <PresentationFormat>Широкоэкранный</PresentationFormat>
  <Paragraphs>276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Times New Roman</vt:lpstr>
      <vt:lpstr>YS Text</vt:lpstr>
      <vt:lpstr>Сетка</vt:lpstr>
      <vt:lpstr>Преобразование типов </vt:lpstr>
      <vt:lpstr>Преобразование типов 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1</vt:lpstr>
      <vt:lpstr>Задание 1</vt:lpstr>
      <vt:lpstr>Презентация PowerPoint</vt:lpstr>
      <vt:lpstr>Презентация PowerPoint</vt:lpstr>
      <vt:lpstr>Вывод на экран</vt:lpstr>
      <vt:lpstr>Презентация PowerPoint</vt:lpstr>
      <vt:lpstr>Презентация PowerPoint</vt:lpstr>
      <vt:lpstr>Задание 2</vt:lpstr>
      <vt:lpstr>Презентация PowerPoint</vt:lpstr>
      <vt:lpstr>Дробные числа</vt:lpstr>
      <vt:lpstr>Презентация PowerPoint</vt:lpstr>
      <vt:lpstr>Презентация PowerPoint</vt:lpstr>
      <vt:lpstr>Списки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1 списки</vt:lpstr>
      <vt:lpstr>Задание 1 списки</vt:lpstr>
      <vt:lpstr>Задание 2 списки</vt:lpstr>
      <vt:lpstr>Задание 2 списки</vt:lpstr>
      <vt:lpstr>Задание 3 списки</vt:lpstr>
      <vt:lpstr>Задание 3 списки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Преобразование типов </dc:title>
  <dc:creator>Горбунов Андрей Юрьевич</dc:creator>
  <cp:lastModifiedBy>Горбунов Андрей Юрьевич</cp:lastModifiedBy>
  <cp:revision>21</cp:revision>
  <dcterms:created xsi:type="dcterms:W3CDTF">2024-09-25T05:44:31Z</dcterms:created>
  <dcterms:modified xsi:type="dcterms:W3CDTF">2024-09-27T05:32:45Z</dcterms:modified>
</cp:coreProperties>
</file>