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FF0066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1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4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8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3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4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9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1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61569" y="1340768"/>
            <a:ext cx="7632848" cy="3168352"/>
            <a:chOff x="761569" y="836712"/>
            <a:chExt cx="7632848" cy="316835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61569" y="836712"/>
              <a:ext cx="7632848" cy="3168352"/>
            </a:xfrm>
            <a:prstGeom prst="roundRect">
              <a:avLst/>
            </a:prstGeom>
            <a:solidFill>
              <a:srgbClr val="F6F6F6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919116"/>
              <a:ext cx="2922776" cy="277988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067944" y="1524228"/>
              <a:ext cx="417646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인생은</a:t>
              </a:r>
              <a:endParaRPr lang="en-US" altLang="ko-KR" sz="4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  <a:p>
              <a:r>
                <a:rPr lang="en-US" altLang="ko-KR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	</a:t>
              </a:r>
              <a:r>
                <a:rPr lang="ko-KR" altLang="en-US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영화처럼</a:t>
              </a:r>
              <a:endParaRPr lang="ko-KR" altLang="en-US" sz="4800" i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4028" y="3329668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영화 조회 프로그램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60232" y="5764614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황창식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1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3568" y="548680"/>
            <a:ext cx="7848872" cy="1213300"/>
            <a:chOff x="683568" y="198506"/>
            <a:chExt cx="7848872" cy="1213300"/>
          </a:xfrm>
        </p:grpSpPr>
        <p:sp>
          <p:nvSpPr>
            <p:cNvPr id="5" name="직사각형 4"/>
            <p:cNvSpPr/>
            <p:nvPr/>
          </p:nvSpPr>
          <p:spPr>
            <a:xfrm>
              <a:off x="683568" y="198506"/>
              <a:ext cx="7848872" cy="1213300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081" y="476671"/>
              <a:ext cx="656969" cy="65696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139952" y="425754"/>
              <a:ext cx="13917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/>
                <a:t>목 차</a:t>
              </a:r>
              <a:endParaRPr lang="ko-KR" altLang="en-US" sz="4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10907" y="2122990"/>
            <a:ext cx="7123536" cy="713372"/>
            <a:chOff x="1107123" y="2060848"/>
            <a:chExt cx="7123536" cy="71337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123" y="2060848"/>
              <a:ext cx="625927" cy="62592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79712" y="2142978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프로그램 소개</a:t>
              </a:r>
              <a:endParaRPr lang="ko-KR" altLang="en-US" sz="2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75029" y="2686775"/>
              <a:ext cx="6255630" cy="874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10907" y="3179655"/>
            <a:ext cx="7139056" cy="720080"/>
            <a:chOff x="1110907" y="3179655"/>
            <a:chExt cx="7139056" cy="7200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7" y="3179655"/>
              <a:ext cx="625927" cy="62592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012196" y="3261785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코드 소개</a:t>
              </a:r>
              <a:endParaRPr lang="ko-KR" altLang="en-US" sz="2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52592" y="3805582"/>
              <a:ext cx="6197371" cy="941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110907" y="4324903"/>
            <a:ext cx="7123536" cy="720080"/>
            <a:chOff x="1091601" y="5445224"/>
            <a:chExt cx="7123536" cy="72008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601" y="5445224"/>
              <a:ext cx="625927" cy="625927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1975029" y="5527354"/>
              <a:ext cx="6240108" cy="637950"/>
              <a:chOff x="1975029" y="5527354"/>
              <a:chExt cx="6240108" cy="63795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75029" y="5527354"/>
                <a:ext cx="1524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/>
                  <a:t>구현 화면</a:t>
                </a:r>
                <a:endParaRPr lang="ko-KR" altLang="en-US" sz="24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017766" y="6071151"/>
                <a:ext cx="6197371" cy="94153"/>
              </a:xfrm>
              <a:prstGeom prst="rect">
                <a:avLst/>
              </a:prstGeom>
              <a:solidFill>
                <a:srgbClr val="66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1113248" y="5555135"/>
            <a:ext cx="7136715" cy="637950"/>
            <a:chOff x="1079865" y="5687317"/>
            <a:chExt cx="7136715" cy="63795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865" y="5687319"/>
              <a:ext cx="626400" cy="6264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978813" y="5687317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테스트 케이스</a:t>
              </a:r>
              <a:endParaRPr lang="ko-KR" altLang="en-US" sz="2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9209" y="6231114"/>
              <a:ext cx="6197371" cy="941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5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83568" y="404664"/>
            <a:ext cx="7848872" cy="1213300"/>
            <a:chOff x="683568" y="404664"/>
            <a:chExt cx="7848872" cy="1213300"/>
          </a:xfrm>
        </p:grpSpPr>
        <p:sp>
          <p:nvSpPr>
            <p:cNvPr id="5" name="직사각형 4"/>
            <p:cNvSpPr/>
            <p:nvPr/>
          </p:nvSpPr>
          <p:spPr>
            <a:xfrm>
              <a:off x="683568" y="404664"/>
              <a:ext cx="7848872" cy="121330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657371"/>
              <a:ext cx="3443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/>
                <a:t>프로그램 소개</a:t>
              </a:r>
              <a:endParaRPr lang="ko-KR" altLang="en-US" sz="4000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656455"/>
              <a:ext cx="658800" cy="6588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4716016" y="1934521"/>
            <a:ext cx="3663207" cy="4282300"/>
            <a:chOff x="4716016" y="1934521"/>
            <a:chExt cx="3663207" cy="42823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934521"/>
              <a:ext cx="2013256" cy="18823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2878070"/>
              <a:ext cx="2007023" cy="18823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45" y="4141235"/>
              <a:ext cx="2449566" cy="20755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" name="그룹 16"/>
          <p:cNvGrpSpPr/>
          <p:nvPr/>
        </p:nvGrpSpPr>
        <p:grpSpPr>
          <a:xfrm>
            <a:off x="395536" y="2629066"/>
            <a:ext cx="4104456" cy="3024337"/>
            <a:chOff x="395536" y="2629066"/>
            <a:chExt cx="4104456" cy="3024337"/>
          </a:xfrm>
        </p:grpSpPr>
        <p:sp>
          <p:nvSpPr>
            <p:cNvPr id="12" name="직사각형 11"/>
            <p:cNvSpPr/>
            <p:nvPr/>
          </p:nvSpPr>
          <p:spPr>
            <a:xfrm>
              <a:off x="395536" y="2629066"/>
              <a:ext cx="4104456" cy="3024337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572" y="3854073"/>
              <a:ext cx="34563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/>
                <a:t>API</a:t>
              </a:r>
              <a:r>
                <a:rPr lang="ko-KR" altLang="en-US" sz="1600" dirty="0" smtClean="0"/>
                <a:t>를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활용하여 영화나 </a:t>
              </a:r>
              <a:r>
                <a:rPr lang="en-US" altLang="ko-KR" sz="1600" dirty="0" smtClean="0"/>
                <a:t>TV</a:t>
              </a:r>
              <a:r>
                <a:rPr lang="ko-KR" altLang="en-US" sz="1600" dirty="0" smtClean="0"/>
                <a:t>시리즈와 관련된 정보들을 더욱 간편하게 얻을 수 있게 하고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즐겨 찾기로 등록하여 본인이 좋아하는 작품들을 편히 찾아볼 수 있게 디자인 했습니다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7654" y="30989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/>
                <a:t>개요</a:t>
              </a:r>
              <a:endParaRPr lang="en-US" altLang="ko-KR" sz="24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94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1840" y="657371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프로그램 소개</a:t>
            </a:r>
            <a:endParaRPr lang="ko-KR" altLang="en-US" sz="4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6455"/>
            <a:ext cx="658800" cy="6588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95536" y="2564904"/>
            <a:ext cx="3240360" cy="3024336"/>
            <a:chOff x="395536" y="2276872"/>
            <a:chExt cx="3240360" cy="3024336"/>
          </a:xfrm>
        </p:grpSpPr>
        <p:sp>
          <p:nvSpPr>
            <p:cNvPr id="10" name="직사각형 9"/>
            <p:cNvSpPr/>
            <p:nvPr/>
          </p:nvSpPr>
          <p:spPr>
            <a:xfrm>
              <a:off x="395536" y="2276872"/>
              <a:ext cx="3240360" cy="3024336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5586" y="3449913"/>
              <a:ext cx="23402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/>
                <a:t>영화나 </a:t>
              </a:r>
              <a:r>
                <a:rPr lang="en-US" altLang="ko-KR" sz="1600" dirty="0" smtClean="0"/>
                <a:t>TV</a:t>
              </a:r>
              <a:r>
                <a:rPr lang="ko-KR" altLang="en-US" sz="1600" dirty="0" smtClean="0"/>
                <a:t>시리즈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인물의 각 정보를 검색하고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검색결과에서 서로서로 유동적으로 정보 조회가 가능하게 설계했습니다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5976" y="273933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/>
                <a:t>순서도</a:t>
              </a:r>
              <a:endParaRPr lang="en-US" altLang="ko-KR" sz="2400" b="1" dirty="0" smtClean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060848"/>
            <a:ext cx="4968596" cy="40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83568" y="404664"/>
            <a:ext cx="7848872" cy="1213300"/>
            <a:chOff x="683568" y="404664"/>
            <a:chExt cx="7848872" cy="1213300"/>
          </a:xfrm>
        </p:grpSpPr>
        <p:sp>
          <p:nvSpPr>
            <p:cNvPr id="5" name="직사각형 4"/>
            <p:cNvSpPr/>
            <p:nvPr/>
          </p:nvSpPr>
          <p:spPr>
            <a:xfrm>
              <a:off x="683568" y="404664"/>
              <a:ext cx="7848872" cy="1213300"/>
            </a:xfrm>
            <a:prstGeom prst="rect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7904" y="657371"/>
              <a:ext cx="2417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/>
                <a:t>코드 소개</a:t>
              </a:r>
              <a:endParaRPr lang="ko-KR" altLang="en-US" sz="4000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69" y="657371"/>
              <a:ext cx="658800" cy="65880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72028"/>
            <a:ext cx="8220359" cy="218302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83568" y="4509120"/>
            <a:ext cx="7848872" cy="1944216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59632" y="5499383"/>
            <a:ext cx="673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이름을 영어나 한글로 입력 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동일하거나</a:t>
            </a:r>
            <a:r>
              <a:rPr lang="en-US" altLang="ko-KR" dirty="0"/>
              <a:t> </a:t>
            </a:r>
            <a:r>
              <a:rPr lang="ko-KR" altLang="en-US" dirty="0" smtClean="0"/>
              <a:t>입력 받은 문자를 포함한 영화들을 모두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담아 반환해준다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1903" y="479715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찾기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58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988840"/>
            <a:ext cx="7884368" cy="21445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5820" y="4504264"/>
            <a:ext cx="7848872" cy="1949072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65964" y="472514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 포스터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50778" y="5219908"/>
            <a:ext cx="607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 smtClean="0"/>
              <a:t>선택한 영화의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 영화 객체를 생성하고 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영화 객체의 </a:t>
            </a:r>
            <a:r>
              <a:rPr lang="en-US" altLang="ko-KR" dirty="0" err="1" smtClean="0"/>
              <a:t>PosterPath</a:t>
            </a:r>
            <a:r>
              <a:rPr lang="ko-KR" altLang="en-US" dirty="0" smtClean="0"/>
              <a:t>값을 활용하여 이미지를 불러온다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5820" y="4504264"/>
            <a:ext cx="7848872" cy="1949072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65964" y="472514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 정보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4856" y="5219908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 smtClean="0"/>
              <a:t>선택한 영화의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 영화 객체를 생성하여 객체를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반환해준다</a:t>
            </a:r>
            <a:r>
              <a:rPr lang="en-US" altLang="ko-KR" dirty="0" smtClean="0"/>
              <a:t>. (Task </a:t>
            </a:r>
            <a:r>
              <a:rPr lang="ko-KR" altLang="en-US" dirty="0" smtClean="0"/>
              <a:t>비동기 프로그래밍 사용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13" y="2238188"/>
            <a:ext cx="632548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135</Words>
  <Application>Microsoft Office PowerPoint</Application>
  <PresentationFormat>화면 슬라이드 쇼(4:3)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HY그래픽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14</cp:revision>
  <dcterms:created xsi:type="dcterms:W3CDTF">2021-04-20T23:17:20Z</dcterms:created>
  <dcterms:modified xsi:type="dcterms:W3CDTF">2021-04-21T06:20:57Z</dcterms:modified>
</cp:coreProperties>
</file>