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3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4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2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5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8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75B0-668D-4644-BD2F-9D1D1FAD25C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8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1" y="857065"/>
            <a:ext cx="4876191" cy="4876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5353" y="2513249"/>
            <a:ext cx="309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Car </a:t>
            </a:r>
          </a:p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Management</a:t>
            </a:r>
          </a:p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3436" y="595227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황창식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425590" y="242065"/>
            <a:ext cx="2364828" cy="769441"/>
            <a:chOff x="2987824" y="252023"/>
            <a:chExt cx="2364828" cy="76944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332656"/>
              <a:ext cx="669732" cy="66973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252023"/>
              <a:ext cx="15007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목 차</a:t>
              </a:r>
              <a:endParaRPr lang="en-US" altLang="ko-KR" sz="4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15616" y="1268760"/>
            <a:ext cx="6984776" cy="1080120"/>
            <a:chOff x="1115616" y="1268760"/>
            <a:chExt cx="6984776" cy="1080120"/>
          </a:xfrm>
        </p:grpSpPr>
        <p:sp>
          <p:nvSpPr>
            <p:cNvPr id="11" name="액자 10"/>
            <p:cNvSpPr/>
            <p:nvPr/>
          </p:nvSpPr>
          <p:spPr>
            <a:xfrm>
              <a:off x="1115616" y="1268760"/>
              <a:ext cx="6984776" cy="1080120"/>
            </a:xfrm>
            <a:prstGeom prst="frame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556792"/>
              <a:ext cx="504056" cy="5040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294174" y="1577987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프로그램 소개</a:t>
              </a:r>
              <a:endPara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15616" y="5157192"/>
            <a:ext cx="6984776" cy="1080120"/>
            <a:chOff x="1115616" y="5157192"/>
            <a:chExt cx="6984776" cy="1080120"/>
          </a:xfrm>
        </p:grpSpPr>
        <p:sp>
          <p:nvSpPr>
            <p:cNvPr id="23" name="액자 22"/>
            <p:cNvSpPr/>
            <p:nvPr/>
          </p:nvSpPr>
          <p:spPr>
            <a:xfrm>
              <a:off x="1115616" y="5157192"/>
              <a:ext cx="6984776" cy="1080120"/>
            </a:xfrm>
            <a:prstGeom prst="frame">
              <a:avLst/>
            </a:prstGeom>
            <a:solidFill>
              <a:srgbClr val="C0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94174" y="5466419"/>
              <a:ext cx="2133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테스트 케이스</a:t>
              </a:r>
              <a:endPara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712" y="5445252"/>
              <a:ext cx="504000" cy="50400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1115616" y="3861048"/>
            <a:ext cx="6984776" cy="1080120"/>
            <a:chOff x="1115616" y="3861048"/>
            <a:chExt cx="6984776" cy="1080120"/>
          </a:xfrm>
        </p:grpSpPr>
        <p:sp>
          <p:nvSpPr>
            <p:cNvPr id="19" name="액자 18"/>
            <p:cNvSpPr/>
            <p:nvPr/>
          </p:nvSpPr>
          <p:spPr>
            <a:xfrm>
              <a:off x="1115616" y="3861048"/>
              <a:ext cx="6984776" cy="1080120"/>
            </a:xfrm>
            <a:prstGeom prst="fram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4174" y="4170275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화면 구현</a:t>
              </a:r>
              <a:endPara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712" y="4149107"/>
              <a:ext cx="504000" cy="504000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1115616" y="2548328"/>
            <a:ext cx="6984776" cy="1080120"/>
            <a:chOff x="1115616" y="2548328"/>
            <a:chExt cx="6984776" cy="1080120"/>
          </a:xfrm>
        </p:grpSpPr>
        <p:sp>
          <p:nvSpPr>
            <p:cNvPr id="15" name="액자 14"/>
            <p:cNvSpPr/>
            <p:nvPr/>
          </p:nvSpPr>
          <p:spPr>
            <a:xfrm>
              <a:off x="1115616" y="2548328"/>
              <a:ext cx="6984776" cy="1080120"/>
            </a:xfrm>
            <a:prstGeom prst="fram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4174" y="2857555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코드 소개</a:t>
              </a:r>
              <a:endPara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712" y="2836387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79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7" y="285199"/>
            <a:ext cx="818518" cy="818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40207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50" y="1685357"/>
            <a:ext cx="2926302" cy="1820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934477"/>
            <a:ext cx="2927177" cy="1997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35" y="4437112"/>
            <a:ext cx="2462419" cy="156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43608" y="3836947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DB(Oracle)</a:t>
            </a:r>
            <a:r>
              <a:rPr lang="ko-KR" altLang="en-US" dirty="0" smtClean="0"/>
              <a:t>과 연동하여 차량 거래 및 차량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고객 관리 프로그램을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3001" y="3131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51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7" y="285199"/>
            <a:ext cx="818518" cy="818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40207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64966"/>
            <a:ext cx="3651222" cy="4336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27584" y="3501008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프로그램이 켜짐과 동시에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판매원 정보를 기반으로 거래정보를 저장하고 관리할 수 있도록 설계했습니다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7175" y="2755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순서도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197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07707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DaoOracle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scott</a:t>
            </a:r>
            <a:r>
              <a:rPr lang="ko-KR" altLang="en-US" dirty="0" smtClean="0"/>
              <a:t>계정으로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4203" y="334130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접속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100428"/>
            <a:ext cx="4217739" cy="20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367" y="397720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테이블을 생성하는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작성하여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9441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테이블 생성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5" y="2780928"/>
            <a:ext cx="4443283" cy="22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5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990" y="380182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이름과 시퀀스 이름을 매개변수로 입력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테이블과 시퀀스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참조 무시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064" y="30689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테이블 삭제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900053"/>
            <a:ext cx="4593713" cy="21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0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598" y="284515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추가할 데이터를 객체로 받아 </a:t>
            </a:r>
            <a:r>
              <a:rPr lang="en-US" altLang="ko-KR" dirty="0" smtClean="0"/>
              <a:t>insert query</a:t>
            </a:r>
            <a:r>
              <a:rPr lang="ko-KR" altLang="en-US" dirty="0" smtClean="0"/>
              <a:t>로 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21122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추가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94" y="4107363"/>
            <a:ext cx="3848791" cy="2136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566842"/>
            <a:ext cx="4194199" cy="29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4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924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127" y="3798503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조건에 맞는 데이터들을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하나씩 담아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292494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가져오기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857"/>
            <a:ext cx="817200" cy="81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04" y="1873733"/>
            <a:ext cx="3950965" cy="41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129</Words>
  <Application>Microsoft Office PowerPoint</Application>
  <PresentationFormat>화면 슬라이드 쇼(4:3)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HY강B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13</cp:revision>
  <dcterms:created xsi:type="dcterms:W3CDTF">2021-04-22T00:43:16Z</dcterms:created>
  <dcterms:modified xsi:type="dcterms:W3CDTF">2021-04-23T01:17:58Z</dcterms:modified>
</cp:coreProperties>
</file>