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0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73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8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8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A292-DDDD-4FB7-9DC1-7D1CD5CD6E87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2CD7-BF4B-4E97-8EE2-590C93E13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0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20201228 </a:t>
            </a:r>
            <a:r>
              <a:rPr lang="ko-KR" altLang="en-US" dirty="0" smtClean="0"/>
              <a:t>코딩문제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‘1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r>
              <a:rPr lang="en-US" altLang="ko-KR" dirty="0" smtClean="0"/>
              <a:t>C#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1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최대 최소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정수를 </a:t>
            </a:r>
            <a:r>
              <a:rPr lang="ko-KR" altLang="en-US" dirty="0" err="1" smtClean="0"/>
              <a:t>입력받고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중에서 최댓값과 최솟값을 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을 입력하면 숫자를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입력받고</a:t>
            </a:r>
            <a:r>
              <a:rPr lang="ko-KR" altLang="en-US" dirty="0" smtClean="0"/>
              <a:t> 그 중에서 최대 최소를 출력하기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59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최대 최소 번째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번 문제에서 구한 최댓값과 최솟값이 각각 몇 번째 숫자인지 출력하기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을 입력하고   </a:t>
            </a:r>
            <a:r>
              <a:rPr lang="en-US" altLang="ko-KR" dirty="0" smtClean="0"/>
              <a:t>100 5 50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숫자를 입력하였다면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최솟값은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최댓값은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번째라고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38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숫자의 개수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세 개의 자연수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가 주어질 때 </a:t>
            </a:r>
            <a:r>
              <a:rPr lang="en-US" altLang="ko-KR" dirty="0" smtClean="0"/>
              <a:t>A×B×C</a:t>
            </a:r>
            <a:r>
              <a:rPr lang="ko-KR" altLang="en-US" dirty="0" smtClean="0"/>
              <a:t>를 계산한 결과에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까지 각각의 숫자가 몇 번씩 쓰였는지를 구하는 프로그램을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예를 들어 </a:t>
            </a:r>
            <a:r>
              <a:rPr lang="en-US" altLang="ko-KR" dirty="0" smtClean="0"/>
              <a:t>A = 150, B = 266, C = 427 </a:t>
            </a:r>
            <a:r>
              <a:rPr lang="ko-KR" altLang="en-US" dirty="0" smtClean="0"/>
              <a:t>이라면 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A × B × C = 150 × 266 × 427 = 17037300 </a:t>
            </a:r>
            <a:r>
              <a:rPr lang="ko-KR" altLang="en-US" dirty="0" smtClean="0"/>
              <a:t>이 되고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계산한 결과 </a:t>
            </a:r>
            <a:r>
              <a:rPr lang="en-US" altLang="ko-KR" dirty="0" smtClean="0"/>
              <a:t>17037300 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7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쓰였다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9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정답지에</a:t>
            </a:r>
            <a:r>
              <a:rPr lang="ko-KR" altLang="en-US" dirty="0" smtClean="0"/>
              <a:t> 맞게 채점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객관식 문제를 만든다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문제에 대한 정답지를 만든다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5</a:t>
            </a:r>
            <a:r>
              <a:rPr lang="ko-KR" altLang="en-US" dirty="0" smtClean="0"/>
              <a:t>개의 문제를 풀고 난 뒤 정답 및 오답 여부를 아래와 같이 표시</a:t>
            </a:r>
            <a:endParaRPr lang="en-US" altLang="ko-KR" dirty="0" smtClean="0"/>
          </a:p>
          <a:p>
            <a:pPr marL="857250" lvl="1" indent="-457200">
              <a:buFontTx/>
              <a:buChar char="-"/>
            </a:pPr>
            <a:r>
              <a:rPr lang="en-US" altLang="ko-KR" dirty="0" smtClean="0"/>
              <a:t>OOXOO = 3</a:t>
            </a:r>
            <a:r>
              <a:rPr lang="ko-KR" altLang="en-US" dirty="0" smtClean="0"/>
              <a:t>번 문제 빼고 모두 맞음</a:t>
            </a:r>
            <a:endParaRPr lang="en-US" altLang="ko-KR" dirty="0" smtClean="0"/>
          </a:p>
          <a:p>
            <a:pPr marL="857250" lvl="1" indent="-457200">
              <a:buFontTx/>
              <a:buChar char="-"/>
            </a:pPr>
            <a:r>
              <a:rPr lang="ko-KR" altLang="en-US" dirty="0" smtClean="0"/>
              <a:t>총점을 계산하기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 첫 문제와 끝 문제의 배점은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문제의 배점은 자유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94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225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20201228 코딩문제</vt:lpstr>
      <vt:lpstr>1. 최대 최소 구하기</vt:lpstr>
      <vt:lpstr>2. 최대 최소 번째 출력</vt:lpstr>
      <vt:lpstr>3. 숫자의 개수</vt:lpstr>
      <vt:lpstr>4. 정답지에 맞게 채점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20201228 코딩문제</dc:title>
  <dc:creator>KB</dc:creator>
  <cp:lastModifiedBy>KB</cp:lastModifiedBy>
  <cp:revision>5</cp:revision>
  <dcterms:created xsi:type="dcterms:W3CDTF">2020-12-28T02:56:14Z</dcterms:created>
  <dcterms:modified xsi:type="dcterms:W3CDTF">2020-12-28T03:28:23Z</dcterms:modified>
</cp:coreProperties>
</file>