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2020-12-11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results?search_query=c#+ui+academ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ko-KR" altLang="en-US" dirty="0" smtClean="0"/>
              <a:t>액티브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ko-KR" altLang="en-US" dirty="0"/>
              <a:t>액션스크립트로 많은 걸 할 수 있게 됨</a:t>
            </a:r>
            <a:endParaRPr lang="en-US" altLang="ko-KR" dirty="0"/>
          </a:p>
          <a:p>
            <a:pPr lvl="2"/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각종 플래시 애니메이션 시청</a:t>
            </a:r>
            <a:endParaRPr lang="en-US" altLang="ko-KR" dirty="0"/>
          </a:p>
          <a:p>
            <a:pPr lvl="1"/>
            <a:r>
              <a:rPr lang="ko-KR" altLang="en-US" dirty="0"/>
              <a:t>이로 인하여 인터넷에 많은 사람이 유입되게 되고</a:t>
            </a:r>
            <a:r>
              <a:rPr lang="en-US" altLang="ko-KR" dirty="0"/>
              <a:t>, </a:t>
            </a:r>
            <a:r>
              <a:rPr lang="ko-KR" altLang="en-US" dirty="0"/>
              <a:t>이렇게 많은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사람들이 </a:t>
            </a:r>
            <a:r>
              <a:rPr lang="ko-KR" altLang="en-US" dirty="0" err="1"/>
              <a:t>뭉쳐짐으로</a:t>
            </a:r>
            <a:r>
              <a:rPr lang="ko-KR" altLang="en-US" dirty="0"/>
              <a:t> 인하여 위키피디아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in,</a:t>
            </a:r>
            <a:r>
              <a:rPr lang="ko-KR" altLang="en-US" dirty="0"/>
              <a:t> 유튜브와 같은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거대한 생태계가 형성됨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en-US" altLang="ko-KR" dirty="0" smtClean="0"/>
              <a:t>Netscape</a:t>
            </a:r>
            <a:r>
              <a:rPr lang="ko-KR" altLang="en-US" dirty="0" smtClean="0"/>
              <a:t>는 </a:t>
            </a:r>
            <a:r>
              <a:rPr lang="en-US" altLang="ko-KR" dirty="0"/>
              <a:t>MS</a:t>
            </a:r>
            <a:r>
              <a:rPr lang="ko-KR" altLang="en-US" dirty="0"/>
              <a:t>와의 웹 전쟁에서 패배하고 </a:t>
            </a:r>
            <a:r>
              <a:rPr lang="en-US" altLang="ko-KR" dirty="0"/>
              <a:t>AOL</a:t>
            </a:r>
            <a:r>
              <a:rPr lang="ko-KR" altLang="en-US" dirty="0"/>
              <a:t>이라는 곳에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인수 됨 </a:t>
            </a:r>
            <a:r>
              <a:rPr lang="en-US" altLang="ko-KR" dirty="0"/>
              <a:t>-&gt; AOL</a:t>
            </a:r>
            <a:r>
              <a:rPr lang="ko-KR" altLang="en-US" dirty="0"/>
              <a:t>은 </a:t>
            </a:r>
            <a:r>
              <a:rPr lang="en-US" altLang="ko-KR" dirty="0" smtClean="0"/>
              <a:t>Netscape</a:t>
            </a:r>
            <a:r>
              <a:rPr lang="ko-KR" altLang="en-US" dirty="0" smtClean="0"/>
              <a:t> 웹 브라우저에 </a:t>
            </a:r>
            <a:r>
              <a:rPr lang="ko-KR" altLang="en-US" dirty="0"/>
              <a:t>광고를 달아</a:t>
            </a:r>
            <a:r>
              <a:rPr lang="en-US" altLang="ko-KR" dirty="0"/>
              <a:t>, </a:t>
            </a:r>
            <a:r>
              <a:rPr lang="ko-KR" altLang="en-US" dirty="0"/>
              <a:t>광고 수입을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얻으려고 함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! </a:t>
            </a:r>
            <a:r>
              <a:rPr lang="ko-KR" altLang="en-US" dirty="0"/>
              <a:t>이에 반대하는 세력들</a:t>
            </a:r>
            <a:r>
              <a:rPr lang="en-US" altLang="ko-KR" dirty="0"/>
              <a:t>(</a:t>
            </a:r>
            <a:r>
              <a:rPr lang="ko-KR" altLang="en-US" dirty="0"/>
              <a:t>광고가 많으면 사용성이 떨어진다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생겼고 이 세력들이 </a:t>
            </a:r>
            <a:r>
              <a:rPr lang="ko-KR" altLang="en-US" dirty="0" smtClean="0"/>
              <a:t>모질라 재단이며</a:t>
            </a:r>
            <a:r>
              <a:rPr lang="en-US" altLang="ko-KR" dirty="0"/>
              <a:t>, </a:t>
            </a:r>
            <a:r>
              <a:rPr lang="ko-KR" altLang="en-US" dirty="0"/>
              <a:t>지금의 파이어폭스를 만든 곳이다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WHATWG</a:t>
            </a:r>
          </a:p>
          <a:p>
            <a:pPr lvl="1"/>
            <a:r>
              <a:rPr lang="ko-KR" altLang="en-US" dirty="0"/>
              <a:t>액</a:t>
            </a:r>
            <a:r>
              <a:rPr lang="ko-KR" altLang="en-US" dirty="0" smtClean="0"/>
              <a:t>티브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ko-KR" altLang="en-US" dirty="0"/>
              <a:t>플래시로 인하여 인터넷이 점점 느려지게 됨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이에 문제 삼은 곳들이 새로운 </a:t>
            </a:r>
            <a:r>
              <a:rPr lang="en-US" altLang="ko-KR" dirty="0"/>
              <a:t>HTML</a:t>
            </a:r>
            <a:r>
              <a:rPr lang="ko-KR" altLang="en-US" dirty="0"/>
              <a:t>표준안을 </a:t>
            </a:r>
            <a:r>
              <a:rPr lang="en-US" altLang="ko-KR" dirty="0"/>
              <a:t>W3C</a:t>
            </a:r>
            <a:r>
              <a:rPr lang="ko-KR" altLang="en-US" dirty="0"/>
              <a:t>에 제안하나 튕김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</a:t>
            </a:r>
            <a:r>
              <a:rPr lang="en-US" altLang="ko-KR" dirty="0"/>
              <a:t>WHATWG</a:t>
            </a:r>
            <a:r>
              <a:rPr lang="ko-KR" altLang="en-US" dirty="0"/>
              <a:t>라는 웹표준기관이 설립됨</a:t>
            </a:r>
            <a:endParaRPr lang="en-US" altLang="ko-KR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/>
              <a:t>구성원은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W3C</a:t>
            </a:r>
            <a:r>
              <a:rPr lang="ko-KR" altLang="en-US" dirty="0"/>
              <a:t>는 이에 발맞추어 새로운 표준안을 내놓으나 </a:t>
            </a:r>
            <a:r>
              <a:rPr lang="en-US" altLang="ko-KR" dirty="0"/>
              <a:t>WHATWG</a:t>
            </a:r>
            <a:r>
              <a:rPr lang="ko-KR" altLang="en-US" dirty="0"/>
              <a:t>가 내놓은 </a:t>
            </a:r>
            <a:r>
              <a:rPr lang="ko-KR" altLang="en-US" dirty="0" smtClean="0"/>
              <a:t>웹 어플리케이션 </a:t>
            </a:r>
            <a:r>
              <a:rPr lang="en-US" altLang="ko-KR" dirty="0"/>
              <a:t>1.0</a:t>
            </a:r>
            <a:r>
              <a:rPr lang="ko-KR" altLang="en-US" dirty="0"/>
              <a:t>에 밀림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탄생한 것이 </a:t>
            </a:r>
            <a:r>
              <a:rPr lang="en-US" altLang="ko-KR" dirty="0"/>
              <a:t>HTML5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웹 브라우저 </a:t>
            </a:r>
            <a:r>
              <a:rPr lang="ko-KR" altLang="en-US" dirty="0"/>
              <a:t>전쟁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의 익스플로러가 새롭게 개정된 웹표준안</a:t>
            </a:r>
            <a:r>
              <a:rPr lang="en-US" altLang="ko-KR" dirty="0"/>
              <a:t>(</a:t>
            </a:r>
            <a:r>
              <a:rPr lang="ko-KR" altLang="en-US" dirty="0"/>
              <a:t>웹 어플리케이션 </a:t>
            </a:r>
            <a:r>
              <a:rPr lang="en-US" altLang="ko-KR" dirty="0"/>
              <a:t>1.0)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따르지 못하게 되었고</a:t>
            </a:r>
            <a:r>
              <a:rPr lang="en-US" altLang="ko-KR" dirty="0"/>
              <a:t>, </a:t>
            </a:r>
            <a:r>
              <a:rPr lang="ko-KR" altLang="en-US" dirty="0"/>
              <a:t>이 때부터 크롬의 시대가 열림</a:t>
            </a:r>
            <a:endParaRPr lang="en-US" altLang="ko-KR" dirty="0"/>
          </a:p>
          <a:p>
            <a:pPr lvl="1"/>
            <a:r>
              <a:rPr lang="en-US" altLang="ko-KR" dirty="0" smtClean="0"/>
              <a:t>YouTube</a:t>
            </a:r>
            <a:r>
              <a:rPr lang="en-US" altLang="ko-KR" dirty="0"/>
              <a:t>, GitHub </a:t>
            </a:r>
            <a:r>
              <a:rPr lang="ko-KR" altLang="en-US" dirty="0"/>
              <a:t>등 일부 사이트에서는 익스플로러가 지원 안 되고</a:t>
            </a:r>
            <a:r>
              <a:rPr lang="en-US" altLang="ko-KR" dirty="0"/>
              <a:t>,</a:t>
            </a:r>
          </a:p>
          <a:p>
            <a:pPr marL="411480" lvl="1" indent="0">
              <a:buNone/>
            </a:pPr>
            <a:r>
              <a:rPr lang="ko-KR" altLang="en-US" dirty="0"/>
              <a:t>심지어 </a:t>
            </a:r>
            <a:r>
              <a:rPr lang="en-US" altLang="ko-KR" dirty="0"/>
              <a:t>Edge</a:t>
            </a:r>
            <a:r>
              <a:rPr lang="ko-KR" altLang="en-US" dirty="0"/>
              <a:t>조차 지원이 안 되는 경우도 있음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 자체는 </a:t>
            </a:r>
            <a:r>
              <a:rPr lang="en-US" altLang="ko-KR" dirty="0"/>
              <a:t>2010</a:t>
            </a:r>
            <a:r>
              <a:rPr lang="ko-KR" altLang="en-US" dirty="0"/>
              <a:t>년 전후로 논의되었고 </a:t>
            </a:r>
            <a:r>
              <a:rPr lang="en-US" altLang="ko-KR" dirty="0"/>
              <a:t>2014</a:t>
            </a:r>
            <a:r>
              <a:rPr lang="ko-KR" altLang="en-US" dirty="0"/>
              <a:t>년도에 제정됨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결국 </a:t>
            </a:r>
            <a:r>
              <a:rPr lang="en-US" altLang="ko-KR" dirty="0"/>
              <a:t>2016</a:t>
            </a:r>
            <a:r>
              <a:rPr lang="ko-KR" altLang="en-US" dirty="0"/>
              <a:t>년도에 익스플로러를 완전히 지원 중단함</a:t>
            </a:r>
            <a:endParaRPr lang="en-US" altLang="ko-KR" dirty="0"/>
          </a:p>
          <a:p>
            <a:pPr lvl="1"/>
            <a:r>
              <a:rPr lang="ko-KR" altLang="en-US" dirty="0"/>
              <a:t>우리나라도 이제는 점점 크롬에 발맞추어 가고 있음</a:t>
            </a:r>
            <a:endParaRPr lang="en-US" altLang="ko-KR" dirty="0"/>
          </a:p>
          <a:p>
            <a:pPr lvl="2"/>
            <a:r>
              <a:rPr lang="ko-KR" altLang="en-US" dirty="0"/>
              <a:t>일부 사이트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Worknet</a:t>
            </a:r>
            <a:r>
              <a:rPr lang="ko-KR" altLang="en-US" dirty="0" smtClean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아직도 익스플로러를 써야 함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5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/>
              <a:t>,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우리 과정에서는 직접 앱을 만드는 시간이 없으니</a:t>
            </a:r>
            <a:r>
              <a:rPr lang="en-US" altLang="ko-KR" dirty="0"/>
              <a:t>, </a:t>
            </a:r>
            <a:r>
              <a:rPr lang="ko-KR" altLang="en-US" dirty="0"/>
              <a:t>앱 제작에 관심이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있다면 이 부분을 공부하거나 경력을 쌓고 추후 앱 회사로 이직 추천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대응되는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앱을 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133606C-80FF-4FA8-8793-978B6BEA5BAB}"/>
              </a:ext>
            </a:extLst>
          </p:cNvPr>
          <p:cNvSpPr/>
          <p:nvPr/>
        </p:nvSpPr>
        <p:spPr>
          <a:xfrm>
            <a:off x="797982" y="2751782"/>
            <a:ext cx="1728192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18535A9-AB80-45C4-A875-638B5A0AFA2E}"/>
              </a:ext>
            </a:extLst>
          </p:cNvPr>
          <p:cNvSpPr/>
          <p:nvPr/>
        </p:nvSpPr>
        <p:spPr>
          <a:xfrm>
            <a:off x="771791" y="2782511"/>
            <a:ext cx="55985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4717219-DC21-4E10-A12F-22563F10C131}"/>
              </a:ext>
            </a:extLst>
          </p:cNvPr>
          <p:cNvSpPr/>
          <p:nvPr/>
        </p:nvSpPr>
        <p:spPr>
          <a:xfrm>
            <a:off x="1460944" y="279845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993559" y="3167891"/>
            <a:ext cx="259456" cy="33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C# </a:t>
            </a:r>
            <a:r>
              <a:rPr lang="ko-KR" altLang="en-US" sz="2000" dirty="0">
                <a:latin typeface="Consolas" panose="020B0609020204030204" pitchFamily="49" charset="0"/>
              </a:rPr>
              <a:t>윈도우 폼 맛보기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개요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웹의 역사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</a:t>
            </a:r>
            <a:r>
              <a:rPr lang="ko-KR" altLang="en-US" sz="1800" dirty="0">
                <a:latin typeface="Consolas" panose="020B0609020204030204" pitchFamily="49" charset="0"/>
              </a:rPr>
              <a:t>의 활용방안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크롬 및 </a:t>
            </a:r>
            <a:r>
              <a:rPr lang="en-US" altLang="ko-KR" sz="1800" dirty="0" err="1">
                <a:latin typeface="Consolas" panose="020B0609020204030204" pitchFamily="49" charset="0"/>
              </a:rPr>
              <a:t>VSCode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설치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용어 정리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 </a:t>
            </a:r>
            <a:r>
              <a:rPr lang="ko-KR" altLang="en-US" sz="1800" dirty="0">
                <a:latin typeface="Consolas" panose="020B0609020204030204" pitchFamily="49" charset="0"/>
              </a:rPr>
              <a:t>페이지 구조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글자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목록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테이블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이미지 태그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오디오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비디오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입력양식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공간분할태그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8BBA09-2EEC-42FA-8AA1-0749C036B183}"/>
              </a:ext>
            </a:extLst>
          </p:cNvPr>
          <p:cNvSpPr txBox="1"/>
          <p:nvPr/>
        </p:nvSpPr>
        <p:spPr>
          <a:xfrm>
            <a:off x="687268" y="4653136"/>
            <a:ext cx="513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</a:t>
            </a:r>
            <a:r>
              <a:rPr lang="ko-KR" altLang="en-US" dirty="0"/>
              <a:t>태그안에 </a:t>
            </a:r>
            <a:r>
              <a:rPr lang="en-US" altLang="ko-KR" dirty="0"/>
              <a:t>JS(JavaScript), </a:t>
            </a:r>
            <a:r>
              <a:rPr lang="en-US" altLang="ko-KR" dirty="0" err="1"/>
              <a:t>css</a:t>
            </a:r>
            <a:r>
              <a:rPr lang="en-US" altLang="ko-KR" dirty="0"/>
              <a:t>, style </a:t>
            </a:r>
            <a:r>
              <a:rPr lang="ko-KR" altLang="en-US" dirty="0"/>
              <a:t>등 삽입함</a:t>
            </a:r>
          </a:p>
        </p:txBody>
      </p:sp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윈도우 폼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나온 것 외에도 많은 기능들이 있으니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천천히 살펴 볼 것</a:t>
            </a:r>
            <a:endParaRPr lang="en-US" altLang="ko-KR" dirty="0"/>
          </a:p>
          <a:p>
            <a:r>
              <a:rPr lang="en-US" altLang="ko-KR" dirty="0"/>
              <a:t>C# UI Academy</a:t>
            </a: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https://www.youtube.com/results?search_query=c%23+ui+academy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210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4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</a:t>
            </a:r>
            <a:r>
              <a:rPr lang="en-US" altLang="ko-KR" sz="1600" dirty="0"/>
              <a:t>(Internet) : </a:t>
            </a:r>
            <a:r>
              <a:rPr lang="ko-KR" altLang="en-US" sz="1600" dirty="0"/>
              <a:t>전세계에 연결된 국제 정보 통신망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WWW(World Wide Web) : </a:t>
            </a:r>
            <a:r>
              <a:rPr lang="ko-KR" altLang="en-US" sz="1600" dirty="0"/>
              <a:t>인터넷에 연결된 컴퓨터들을 통해 정보를 공유하는 공간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웹 </a:t>
            </a:r>
            <a:r>
              <a:rPr lang="en-US" altLang="ko-KR" sz="1600" dirty="0"/>
              <a:t>: WWW </a:t>
            </a:r>
            <a:r>
              <a:rPr lang="ko-KR" altLang="en-US" sz="1600" dirty="0"/>
              <a:t>위에서 작동하는 서비스</a:t>
            </a:r>
            <a:endParaRPr lang="en-US" altLang="ko-KR" sz="1600" dirty="0"/>
          </a:p>
          <a:p>
            <a:pPr lvl="1"/>
            <a:endParaRPr lang="ko-KR" altLang="en-US" sz="1400" dirty="0"/>
          </a:p>
        </p:txBody>
      </p:sp>
      <p:pic>
        <p:nvPicPr>
          <p:cNvPr id="2050" name="Picture 2" descr="코딩의 시작, TCP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931"/>
            <a:ext cx="5434327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dirty="0"/>
              <a:t>NCS </a:t>
            </a:r>
            <a:r>
              <a:rPr lang="ko-KR" altLang="en-US" sz="1600" dirty="0"/>
              <a:t>사이트는 지금도 별도 플러그인을 설치해야 동영상 재생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장식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우리 나라 최초의 인터넷</a:t>
            </a:r>
            <a:endParaRPr lang="en-US" altLang="ko-KR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구미한국전자기술연구소</a:t>
            </a:r>
            <a:r>
              <a:rPr lang="en-US" altLang="ko-KR" dirty="0"/>
              <a:t>&lt;-&gt;</a:t>
            </a:r>
            <a:r>
              <a:rPr lang="ko-KR" altLang="en-US" dirty="0"/>
              <a:t>서울대학교 컴퓨터공학과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연결을 성공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년부터 민간인이 인터넷을 사용할 수 있게 되었음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1" y="3789040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xmlns="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xmlns="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xmlns="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최초의 인터넷 </a:t>
            </a:r>
            <a:r>
              <a:rPr lang="en-US" altLang="ko-KR" dirty="0"/>
              <a:t>: ARPANET</a:t>
            </a:r>
          </a:p>
          <a:p>
            <a:pPr lvl="1"/>
            <a:r>
              <a:rPr lang="ko-KR" altLang="en-US" dirty="0"/>
              <a:t>미국 국방부에서 개발됨</a:t>
            </a:r>
            <a:endParaRPr lang="en-US" altLang="ko-KR" dirty="0"/>
          </a:p>
          <a:p>
            <a:pPr lvl="1"/>
            <a:r>
              <a:rPr lang="ko-KR" altLang="en-US" dirty="0"/>
              <a:t>통신 시스템에 데이터를 보관하여 안전하게 보관 및 전송</a:t>
            </a:r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ARPANET</a:t>
            </a:r>
            <a:r>
              <a:rPr lang="ko-KR" altLang="en-US" dirty="0"/>
              <a:t>은 미국국방성과 대학교만 연결함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ARPANET</a:t>
            </a:r>
            <a:r>
              <a:rPr lang="ko-KR" altLang="en-US" dirty="0"/>
              <a:t>은 </a:t>
            </a:r>
            <a:r>
              <a:rPr lang="ko-KR" altLang="en-US" dirty="0" err="1"/>
              <a:t>민간연구용와</a:t>
            </a:r>
            <a:r>
              <a:rPr lang="ko-KR" altLang="en-US" dirty="0"/>
              <a:t> </a:t>
            </a:r>
            <a:r>
              <a:rPr lang="en-US" altLang="ko-KR" dirty="0"/>
              <a:t>MILNET(</a:t>
            </a:r>
            <a:r>
              <a:rPr lang="ko-KR" altLang="en-US" dirty="0"/>
              <a:t>군용</a:t>
            </a:r>
            <a:r>
              <a:rPr lang="en-US" altLang="ko-KR" dirty="0"/>
              <a:t>)</a:t>
            </a:r>
            <a:r>
              <a:rPr lang="ko-KR" altLang="en-US" dirty="0"/>
              <a:t>으로 파생됨</a:t>
            </a:r>
            <a:endParaRPr lang="en-US" altLang="ko-KR" dirty="0"/>
          </a:p>
          <a:p>
            <a:pPr lvl="1"/>
            <a:r>
              <a:rPr lang="ko-KR" altLang="en-US" dirty="0"/>
              <a:t>민간연구용이 지금의 인터넷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유럽공동원자핵연구소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 smtClean="0"/>
              <a:t>버너스</a:t>
            </a:r>
            <a:r>
              <a:rPr lang="ko-KR" altLang="en-US" dirty="0" smtClean="0"/>
              <a:t> 리가 </a:t>
            </a:r>
            <a:r>
              <a:rPr lang="ko-KR" altLang="en-US" dirty="0"/>
              <a:t>개발함</a:t>
            </a:r>
            <a:endParaRPr lang="en-US" altLang="ko-KR" dirty="0"/>
          </a:p>
          <a:p>
            <a:pPr lvl="2"/>
            <a:r>
              <a:rPr lang="ko-KR" altLang="en-US" dirty="0"/>
              <a:t>인터넷 공간 상에서 문서 사이를 쉽게 이동하는 개념 제안</a:t>
            </a:r>
            <a:endParaRPr lang="en-US" altLang="ko-KR" dirty="0"/>
          </a:p>
          <a:p>
            <a:pPr lvl="3"/>
            <a:r>
              <a:rPr lang="ko-KR" altLang="en-US" dirty="0"/>
              <a:t>인터넷 공간 상에서 논문을 공유하는 속도가 비약적으로 증가</a:t>
            </a:r>
            <a:endParaRPr lang="en-US" altLang="ko-KR" dirty="0"/>
          </a:p>
          <a:p>
            <a:pPr lvl="2"/>
            <a:r>
              <a:rPr lang="ko-KR" altLang="en-US" dirty="0"/>
              <a:t>이 개념을 </a:t>
            </a:r>
            <a:r>
              <a:rPr lang="en-US" altLang="ko-KR" dirty="0"/>
              <a:t>‘</a:t>
            </a:r>
            <a:r>
              <a:rPr lang="ko-KR" altLang="en-US" dirty="0"/>
              <a:t>하이퍼링크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이전에는 원하는 문서의 위치를 알아도 순차적으로만 이동하였음</a:t>
            </a:r>
            <a:endParaRPr lang="en-US" altLang="ko-KR" dirty="0"/>
          </a:p>
          <a:p>
            <a:pPr lvl="3"/>
            <a:r>
              <a:rPr lang="ko-KR" altLang="en-US" dirty="0"/>
              <a:t>이렇게 발명된 개념이 </a:t>
            </a:r>
            <a:r>
              <a:rPr lang="en-US" altLang="ko-KR" dirty="0"/>
              <a:t>WWW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여기서 적용되는 </a:t>
            </a:r>
            <a:r>
              <a:rPr lang="ko-KR" altLang="en-US" dirty="0" smtClean="0"/>
              <a:t>규약이 </a:t>
            </a:r>
            <a:r>
              <a:rPr lang="en-US" altLang="ko-KR" dirty="0"/>
              <a:t>HTTP</a:t>
            </a:r>
          </a:p>
          <a:p>
            <a:pPr lvl="4"/>
            <a:r>
              <a:rPr lang="en-US" altLang="ko-KR" dirty="0"/>
              <a:t>HTTP:Hyper Text Transfer Protocol</a:t>
            </a:r>
          </a:p>
          <a:p>
            <a:pPr lvl="3"/>
            <a:r>
              <a:rPr lang="ko-KR" altLang="en-US" dirty="0"/>
              <a:t>팀 </a:t>
            </a:r>
            <a:r>
              <a:rPr lang="ko-KR" altLang="en-US" dirty="0" err="1" smtClean="0"/>
              <a:t>버너스</a:t>
            </a:r>
            <a:r>
              <a:rPr lang="ko-KR" altLang="en-US" dirty="0" smtClean="0"/>
              <a:t> 리는 </a:t>
            </a:r>
            <a:r>
              <a:rPr lang="en-US" altLang="ko-KR" dirty="0"/>
              <a:t>W3C</a:t>
            </a:r>
            <a:r>
              <a:rPr lang="ko-KR" altLang="en-US" dirty="0"/>
              <a:t>라는 기관을 창설하며</a:t>
            </a:r>
            <a:r>
              <a:rPr lang="en-US" altLang="ko-KR" dirty="0"/>
              <a:t>, </a:t>
            </a:r>
            <a:r>
              <a:rPr lang="ko-KR" altLang="en-US" dirty="0"/>
              <a:t>이 기관은 </a:t>
            </a:r>
            <a:r>
              <a:rPr lang="ko-KR" altLang="en-US" dirty="0" smtClean="0"/>
              <a:t>웹 표준을 </a:t>
            </a:r>
            <a:r>
              <a:rPr lang="ko-KR" altLang="en-US" dirty="0"/>
              <a:t>정의함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은 이 </a:t>
            </a:r>
            <a:r>
              <a:rPr lang="ko-KR" altLang="en-US" dirty="0" smtClean="0"/>
              <a:t>웹 표준 규격이 </a:t>
            </a:r>
            <a:r>
              <a:rPr lang="ko-KR" altLang="en-US" dirty="0"/>
              <a:t>적용된 웹 페이지 언어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 브라우저 전쟁</a:t>
            </a:r>
            <a:endParaRPr lang="en-US" altLang="ko-KR" dirty="0"/>
          </a:p>
          <a:p>
            <a:pPr lvl="1"/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웹 브라우저는 모자이크</a:t>
            </a:r>
            <a:r>
              <a:rPr lang="en-US" altLang="ko-KR" dirty="0"/>
              <a:t>(1993</a:t>
            </a:r>
            <a:r>
              <a:rPr lang="ko-KR" altLang="en-US" dirty="0"/>
              <a:t>년도에 나옴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</a:t>
            </a:r>
            <a:r>
              <a:rPr lang="en-US" altLang="ko-KR" dirty="0"/>
              <a:t>Netscape</a:t>
            </a:r>
            <a:r>
              <a:rPr lang="ko-KR" altLang="en-US" dirty="0"/>
              <a:t>로 명칭이 변경됨</a:t>
            </a:r>
            <a:endParaRPr lang="en-US" altLang="ko-KR" dirty="0"/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년도에 정식배포를 시작하였으며 </a:t>
            </a:r>
            <a:r>
              <a:rPr lang="en-US" altLang="ko-KR" dirty="0"/>
              <a:t>MS</a:t>
            </a:r>
            <a:r>
              <a:rPr lang="ko-KR" altLang="en-US" dirty="0"/>
              <a:t>의 인터넷 </a:t>
            </a:r>
            <a:r>
              <a:rPr lang="ko-KR" altLang="en-US" dirty="0" err="1"/>
              <a:t>익스플로러도</a:t>
            </a:r>
            <a:r>
              <a:rPr lang="ko-KR" altLang="en-US" dirty="0"/>
              <a:t> 이 때 </a:t>
            </a:r>
            <a:r>
              <a:rPr lang="ko-KR" altLang="en-US" dirty="0" err="1"/>
              <a:t>출시되서</a:t>
            </a:r>
            <a:r>
              <a:rPr lang="ko-KR" altLang="en-US" dirty="0"/>
              <a:t> 경쟁이 과열됨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en-US" altLang="ko-KR" dirty="0"/>
              <a:t>MS</a:t>
            </a:r>
            <a:r>
              <a:rPr lang="ko-KR" altLang="en-US" dirty="0"/>
              <a:t>가 밀리고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윈도우의 압도적 점유율을 이용하여 </a:t>
            </a:r>
            <a:r>
              <a:rPr lang="ko-KR" altLang="en-US" dirty="0" err="1"/>
              <a:t>익스플로러를</a:t>
            </a:r>
            <a:r>
              <a:rPr lang="ko-KR" altLang="en-US" dirty="0"/>
              <a:t> 기본 웹 브라우저로 만들었고</a:t>
            </a:r>
            <a:r>
              <a:rPr lang="en-US" altLang="ko-KR" dirty="0"/>
              <a:t>, </a:t>
            </a:r>
            <a:r>
              <a:rPr lang="ko-KR" altLang="en-US" dirty="0"/>
              <a:t>매킨토시에도 </a:t>
            </a:r>
            <a:r>
              <a:rPr lang="en-US" altLang="ko-KR" dirty="0"/>
              <a:t>5</a:t>
            </a:r>
            <a:r>
              <a:rPr lang="ko-KR" altLang="en-US" dirty="0"/>
              <a:t>년 동안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77240" lvl="2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넷스케이프는</a:t>
            </a:r>
            <a:r>
              <a:rPr lang="ko-KR" altLang="en-US" dirty="0"/>
              <a:t> 소송도 걸어보고 소스도 </a:t>
            </a:r>
            <a:r>
              <a:rPr lang="ko-KR" altLang="en-US" dirty="0" err="1"/>
              <a:t>오픈해서</a:t>
            </a:r>
            <a:r>
              <a:rPr lang="ko-KR" altLang="en-US" dirty="0"/>
              <a:t> 많은 사람들을 개발에 참여시키지만 결국 패배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ko-KR" altLang="en-US" dirty="0"/>
              <a:t>웹 브라우저 전쟁의 여파</a:t>
            </a:r>
            <a:endParaRPr lang="en-US" altLang="ko-KR" dirty="0"/>
          </a:p>
          <a:p>
            <a:pPr lvl="1"/>
            <a:r>
              <a:rPr lang="en-US" altLang="ko-KR" dirty="0" smtClean="0"/>
              <a:t>Netscape</a:t>
            </a:r>
            <a:r>
              <a:rPr lang="ko-KR" altLang="en-US" dirty="0" smtClean="0"/>
              <a:t>와 </a:t>
            </a:r>
            <a:r>
              <a:rPr lang="en-US" altLang="ko-KR" dirty="0"/>
              <a:t>MS</a:t>
            </a:r>
            <a:r>
              <a:rPr lang="ko-KR" altLang="en-US" dirty="0"/>
              <a:t>간의 전쟁으로 인하여 웹은 빠르게 발전</a:t>
            </a:r>
            <a:endParaRPr lang="en-US" altLang="ko-KR" dirty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ko-KR" altLang="en-US" dirty="0" smtClean="0"/>
              <a:t>웹 표준 방안보고 </a:t>
            </a:r>
            <a:r>
              <a:rPr lang="ko-KR" altLang="en-US" dirty="0"/>
              <a:t>이 두 회사의 발전 속도가 더 빨랐음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웹 브라우저만으로는 </a:t>
            </a:r>
            <a:r>
              <a:rPr lang="ko-KR" altLang="en-US" dirty="0"/>
              <a:t>할 수 있는 기능이 매우 제한적</a:t>
            </a:r>
            <a:endParaRPr lang="en-US" altLang="ko-KR" dirty="0"/>
          </a:p>
          <a:p>
            <a:pPr lvl="1"/>
            <a:r>
              <a:rPr lang="ko-KR" altLang="en-US" dirty="0"/>
              <a:t>이 때 나타나는 것이 플러그인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smtClean="0"/>
              <a:t>웹 브라우저와 </a:t>
            </a:r>
            <a:r>
              <a:rPr lang="ko-KR" altLang="en-US" dirty="0"/>
              <a:t>연동할 수 있는 프로그램을 설치</a:t>
            </a:r>
            <a:endParaRPr lang="en-US" altLang="ko-KR" dirty="0"/>
          </a:p>
          <a:p>
            <a:pPr lvl="3"/>
            <a:r>
              <a:rPr lang="ko-KR" altLang="en-US" dirty="0"/>
              <a:t>대표적인 예시</a:t>
            </a:r>
            <a:endParaRPr lang="en-US" altLang="ko-KR" dirty="0"/>
          </a:p>
          <a:p>
            <a:pPr lvl="3"/>
            <a:r>
              <a:rPr lang="ko-KR" altLang="en-US" dirty="0" smtClean="0"/>
              <a:t>액티브 </a:t>
            </a:r>
            <a:r>
              <a:rPr lang="en-US" altLang="ko-KR" dirty="0" smtClean="0"/>
              <a:t>X, </a:t>
            </a:r>
            <a:r>
              <a:rPr lang="ko-KR" altLang="en-US" dirty="0"/>
              <a:t>액션스크립트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가 되면서부터 이러한 플러그인 설치는 점점 줄어드는 중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460</TotalTime>
  <Words>2081</Words>
  <Application>Microsoft Office PowerPoint</Application>
  <PresentationFormat>화면 슬라이드 쇼(4:3)</PresentationFormat>
  <Paragraphs>440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근접</vt:lpstr>
      <vt:lpstr>화면 구현 </vt:lpstr>
      <vt:lpstr>목차</vt:lpstr>
      <vt:lpstr>C# 윈도우 폼 맛보기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274</cp:revision>
  <dcterms:created xsi:type="dcterms:W3CDTF">2020-12-09T05:16:10Z</dcterms:created>
  <dcterms:modified xsi:type="dcterms:W3CDTF">2020-12-11T01:52:43Z</dcterms:modified>
</cp:coreProperties>
</file>