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3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2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DE87-301A-4392-B4D5-9D0601A5EF0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E79-ADAA-45AC-BFA3-74A9A5E8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코딩문제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2020-12-17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9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합을 구하되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의 배수에 해당하는 것만 구해라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숫자를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다음과 같은 출력을 보여주세요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123</a:t>
            </a:r>
          </a:p>
          <a:p>
            <a:pPr marL="0" indent="0">
              <a:buNone/>
            </a:pPr>
            <a:r>
              <a:rPr lang="en-US" altLang="ko-KR" dirty="0" smtClean="0"/>
              <a:t>          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8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별 모양 피라미드를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9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코딩문제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코딩문제</dc:title>
  <dc:creator>KB</dc:creator>
  <cp:lastModifiedBy>KB</cp:lastModifiedBy>
  <cp:revision>2</cp:revision>
  <dcterms:created xsi:type="dcterms:W3CDTF">2020-12-17T05:21:39Z</dcterms:created>
  <dcterms:modified xsi:type="dcterms:W3CDTF">2020-12-17T05:23:11Z</dcterms:modified>
</cp:coreProperties>
</file>