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4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3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4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04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9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2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5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61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8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75B0-668D-4644-BD2F-9D1D1FAD25C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575B0-668D-4644-BD2F-9D1D1FAD25CE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0EC9-8A10-44B4-AF1B-0DCBBAF40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98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1" y="857065"/>
            <a:ext cx="4876191" cy="4876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5353" y="2513249"/>
            <a:ext cx="3091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Car </a:t>
            </a:r>
          </a:p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Management</a:t>
            </a:r>
          </a:p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Program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3436" y="595227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황창식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1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425590" y="242065"/>
            <a:ext cx="2364828" cy="769441"/>
            <a:chOff x="2987824" y="252023"/>
            <a:chExt cx="2364828" cy="76944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332656"/>
              <a:ext cx="669732" cy="66973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51920" y="252023"/>
              <a:ext cx="15007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목 차</a:t>
              </a:r>
              <a:endParaRPr lang="en-US" altLang="ko-KR" sz="4400" dirty="0" smtClean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115616" y="1268760"/>
            <a:ext cx="6984776" cy="1080120"/>
            <a:chOff x="1115616" y="1268760"/>
            <a:chExt cx="6984776" cy="1080120"/>
          </a:xfrm>
        </p:grpSpPr>
        <p:sp>
          <p:nvSpPr>
            <p:cNvPr id="11" name="액자 10"/>
            <p:cNvSpPr/>
            <p:nvPr/>
          </p:nvSpPr>
          <p:spPr>
            <a:xfrm>
              <a:off x="1115616" y="1268760"/>
              <a:ext cx="6984776" cy="1080120"/>
            </a:xfrm>
            <a:prstGeom prst="frame">
              <a:avLst/>
            </a:prstGeom>
            <a:solidFill>
              <a:srgbClr val="92D05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1556792"/>
              <a:ext cx="504056" cy="50405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294174" y="1577987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프로그램 소개</a:t>
              </a:r>
              <a:endPara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15616" y="5157192"/>
            <a:ext cx="6984776" cy="1080120"/>
            <a:chOff x="1115616" y="5157192"/>
            <a:chExt cx="6984776" cy="1080120"/>
          </a:xfrm>
        </p:grpSpPr>
        <p:sp>
          <p:nvSpPr>
            <p:cNvPr id="23" name="액자 22"/>
            <p:cNvSpPr/>
            <p:nvPr/>
          </p:nvSpPr>
          <p:spPr>
            <a:xfrm>
              <a:off x="1115616" y="5157192"/>
              <a:ext cx="6984776" cy="1080120"/>
            </a:xfrm>
            <a:prstGeom prst="frame">
              <a:avLst/>
            </a:prstGeom>
            <a:solidFill>
              <a:srgbClr val="C0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94174" y="5466419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프로그램 소개</a:t>
              </a:r>
              <a:endPara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712" y="5445252"/>
              <a:ext cx="504000" cy="50400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1115616" y="3861048"/>
            <a:ext cx="6984776" cy="1080120"/>
            <a:chOff x="1115616" y="3861048"/>
            <a:chExt cx="6984776" cy="1080120"/>
          </a:xfrm>
        </p:grpSpPr>
        <p:sp>
          <p:nvSpPr>
            <p:cNvPr id="19" name="액자 18"/>
            <p:cNvSpPr/>
            <p:nvPr/>
          </p:nvSpPr>
          <p:spPr>
            <a:xfrm>
              <a:off x="1115616" y="3861048"/>
              <a:ext cx="6984776" cy="1080120"/>
            </a:xfrm>
            <a:prstGeom prst="fram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94174" y="4170275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프로그램 소개</a:t>
              </a:r>
              <a:endPara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712" y="4149107"/>
              <a:ext cx="504000" cy="504000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1115616" y="2548328"/>
            <a:ext cx="6984776" cy="1080120"/>
            <a:chOff x="1115616" y="2548328"/>
            <a:chExt cx="6984776" cy="1080120"/>
          </a:xfrm>
        </p:grpSpPr>
        <p:sp>
          <p:nvSpPr>
            <p:cNvPr id="15" name="액자 14"/>
            <p:cNvSpPr/>
            <p:nvPr/>
          </p:nvSpPr>
          <p:spPr>
            <a:xfrm>
              <a:off x="1115616" y="2548328"/>
              <a:ext cx="6984776" cy="1080120"/>
            </a:xfrm>
            <a:prstGeom prst="fram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94174" y="2857555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HY강B" panose="02030600000101010101" pitchFamily="18" charset="-127"/>
                  <a:ea typeface="HY강B" panose="02030600000101010101" pitchFamily="18" charset="-127"/>
                </a:rPr>
                <a:t>프로그램 소개</a:t>
              </a:r>
              <a:endPara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712" y="2836387"/>
              <a:ext cx="504000" cy="5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793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67" y="285199"/>
            <a:ext cx="818518" cy="818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7864" y="402070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프로그램 소개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50" y="1685357"/>
            <a:ext cx="2926302" cy="18206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934477"/>
            <a:ext cx="2927177" cy="1997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035" y="4437112"/>
            <a:ext cx="2462419" cy="1569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043608" y="3836947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DB(Oracle)</a:t>
            </a:r>
            <a:r>
              <a:rPr lang="ko-KR" altLang="en-US" dirty="0" smtClean="0"/>
              <a:t>과 연동하여 차량 거래 및 차량</a:t>
            </a:r>
            <a:r>
              <a:rPr lang="en-US" altLang="ko-KR" dirty="0" smtClean="0"/>
              <a:t>/</a:t>
            </a:r>
            <a:r>
              <a:rPr lang="ko-KR" altLang="en-US" dirty="0" smtClean="0"/>
              <a:t>고객 관리 프로그램을 만들었습니다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3001" y="3131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3515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323528" y="1340768"/>
            <a:ext cx="8496944" cy="5184576"/>
          </a:xfrm>
          <a:prstGeom prst="frame">
            <a:avLst>
              <a:gd name="adj1" fmla="val 355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67" y="285199"/>
            <a:ext cx="818518" cy="818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7864" y="402070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프로그램 소개</a:t>
            </a:r>
            <a:endParaRPr lang="en-US" altLang="ko-KR" sz="3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97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35</Words>
  <Application>Microsoft Office PowerPoint</Application>
  <PresentationFormat>화면 슬라이드 쇼(4:3)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8</cp:revision>
  <dcterms:created xsi:type="dcterms:W3CDTF">2021-04-22T00:43:16Z</dcterms:created>
  <dcterms:modified xsi:type="dcterms:W3CDTF">2021-04-22T07:18:01Z</dcterms:modified>
</cp:coreProperties>
</file>