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1B738-F8A5-4085-AF7B-A813A1662D62}" v="53" dt="2023-12-11T02:00:40.147"/>
    <p1510:client id="{A0C89A38-9100-2600-F117-663BF9C8BB7D}" v="1243" dt="2023-12-11T06:28:09.997"/>
    <p1510:client id="{D5256B0E-107C-2D98-FADB-555199195B0C}" v="534" dt="2023-12-11T03:07:1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6F8FA-8217-48EB-95F4-09672D7F21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03B971-A568-4254-AB76-084E86BF6B29}">
      <dgm:prSet/>
      <dgm:spPr/>
      <dgm:t>
        <a:bodyPr/>
        <a:lstStyle/>
        <a:p>
          <a:r>
            <a:rPr lang="en-US" b="1"/>
            <a:t>__init__(self, root)</a:t>
          </a:r>
          <a:r>
            <a:rPr lang="en-US"/>
            <a:t>: Initializes the GUI, sets up the game board buttons, and initializes game-related attributes.</a:t>
          </a:r>
        </a:p>
      </dgm:t>
    </dgm:pt>
    <dgm:pt modelId="{7ED66832-8E07-4226-AE09-16B1E1F9BF1C}" type="parTrans" cxnId="{2ABA87D6-E961-49B4-8D0C-2B03536C63D2}">
      <dgm:prSet/>
      <dgm:spPr/>
      <dgm:t>
        <a:bodyPr/>
        <a:lstStyle/>
        <a:p>
          <a:endParaRPr lang="en-US"/>
        </a:p>
      </dgm:t>
    </dgm:pt>
    <dgm:pt modelId="{8BF7EFB3-662F-41BB-B940-BD9A2E6E2D16}" type="sibTrans" cxnId="{2ABA87D6-E961-49B4-8D0C-2B03536C63D2}">
      <dgm:prSet/>
      <dgm:spPr/>
      <dgm:t>
        <a:bodyPr/>
        <a:lstStyle/>
        <a:p>
          <a:endParaRPr lang="en-US"/>
        </a:p>
      </dgm:t>
    </dgm:pt>
    <dgm:pt modelId="{6C863CF2-E6A7-415C-9CD3-4FEC2998F536}">
      <dgm:prSet/>
      <dgm:spPr/>
      <dgm:t>
        <a:bodyPr/>
        <a:lstStyle/>
        <a:p>
          <a:r>
            <a:rPr lang="en-US" b="1"/>
            <a:t>on_click(self, position)</a:t>
          </a:r>
          <a:r>
            <a:rPr lang="en-US"/>
            <a:t>: Handles button clicks, updates the game state, and checks for a winner or a tie.</a:t>
          </a:r>
        </a:p>
      </dgm:t>
    </dgm:pt>
    <dgm:pt modelId="{160B99B2-1899-4DC5-9236-0A0AE2B8B48D}" type="parTrans" cxnId="{65399B8E-9D08-46D4-B6EE-09A7CED47FFF}">
      <dgm:prSet/>
      <dgm:spPr/>
      <dgm:t>
        <a:bodyPr/>
        <a:lstStyle/>
        <a:p>
          <a:endParaRPr lang="en-US"/>
        </a:p>
      </dgm:t>
    </dgm:pt>
    <dgm:pt modelId="{B55B6608-6102-4A53-97D5-2E09F8F0D39B}" type="sibTrans" cxnId="{65399B8E-9D08-46D4-B6EE-09A7CED47FFF}">
      <dgm:prSet/>
      <dgm:spPr/>
      <dgm:t>
        <a:bodyPr/>
        <a:lstStyle/>
        <a:p>
          <a:endParaRPr lang="en-US"/>
        </a:p>
      </dgm:t>
    </dgm:pt>
    <dgm:pt modelId="{CDDF4F2E-5BF6-4A84-96AA-92473E4E13A3}">
      <dgm:prSet/>
      <dgm:spPr/>
      <dgm:t>
        <a:bodyPr/>
        <a:lstStyle/>
        <a:p>
          <a:r>
            <a:rPr lang="en-US" b="1"/>
            <a:t>place_marker(self, position)</a:t>
          </a:r>
          <a:r>
            <a:rPr lang="en-US"/>
            <a:t>: Places the current player's marker on the game board.</a:t>
          </a:r>
        </a:p>
      </dgm:t>
    </dgm:pt>
    <dgm:pt modelId="{8B3DE1C1-9563-48A4-B535-8F0D144AB3D8}" type="parTrans" cxnId="{838D6506-62CD-4664-A906-5354FA1E3458}">
      <dgm:prSet/>
      <dgm:spPr/>
      <dgm:t>
        <a:bodyPr/>
        <a:lstStyle/>
        <a:p>
          <a:endParaRPr lang="en-US"/>
        </a:p>
      </dgm:t>
    </dgm:pt>
    <dgm:pt modelId="{91EF10D6-B76F-4505-8100-D1907B23EA38}" type="sibTrans" cxnId="{838D6506-62CD-4664-A906-5354FA1E3458}">
      <dgm:prSet/>
      <dgm:spPr/>
      <dgm:t>
        <a:bodyPr/>
        <a:lstStyle/>
        <a:p>
          <a:endParaRPr lang="en-US"/>
        </a:p>
      </dgm:t>
    </dgm:pt>
    <dgm:pt modelId="{006FA6EC-8CC0-4770-9339-9B05B5FA0A94}">
      <dgm:prSet/>
      <dgm:spPr/>
      <dgm:t>
        <a:bodyPr/>
        <a:lstStyle/>
        <a:p>
          <a:r>
            <a:rPr lang="en-US" b="1"/>
            <a:t>update_button(self, position)</a:t>
          </a:r>
          <a:r>
            <a:rPr lang="en-US"/>
            <a:t>: Updates the button text with the player's marker and sets the color based on the marker.</a:t>
          </a:r>
        </a:p>
      </dgm:t>
    </dgm:pt>
    <dgm:pt modelId="{1AED95CF-B250-4FB8-9AFF-8C712A9FC97C}" type="parTrans" cxnId="{AF74351C-7FFA-4245-B884-CC31B5DDD57B}">
      <dgm:prSet/>
      <dgm:spPr/>
      <dgm:t>
        <a:bodyPr/>
        <a:lstStyle/>
        <a:p>
          <a:endParaRPr lang="en-US"/>
        </a:p>
      </dgm:t>
    </dgm:pt>
    <dgm:pt modelId="{F0B0DBD0-62E0-4719-92A1-BF07DBC0AD9E}" type="sibTrans" cxnId="{AF74351C-7FFA-4245-B884-CC31B5DDD57B}">
      <dgm:prSet/>
      <dgm:spPr/>
      <dgm:t>
        <a:bodyPr/>
        <a:lstStyle/>
        <a:p>
          <a:endParaRPr lang="en-US"/>
        </a:p>
      </dgm:t>
    </dgm:pt>
    <dgm:pt modelId="{C03CED86-8A25-4F51-97E6-DDC7ADA64323}">
      <dgm:prSet/>
      <dgm:spPr/>
      <dgm:t>
        <a:bodyPr/>
        <a:lstStyle/>
        <a:p>
          <a:r>
            <a:rPr lang="en-US" b="1"/>
            <a:t>switch_turn(self)</a:t>
          </a:r>
          <a:r>
            <a:rPr lang="en-US"/>
            <a:t>: Switches the turn between "player 1" and "player 2."</a:t>
          </a:r>
        </a:p>
      </dgm:t>
    </dgm:pt>
    <dgm:pt modelId="{06B33F6C-4574-42FE-92A5-020A6CC3512C}" type="parTrans" cxnId="{AF6913A5-7A2C-4431-9E41-2BFCC8D1195A}">
      <dgm:prSet/>
      <dgm:spPr/>
      <dgm:t>
        <a:bodyPr/>
        <a:lstStyle/>
        <a:p>
          <a:endParaRPr lang="en-US"/>
        </a:p>
      </dgm:t>
    </dgm:pt>
    <dgm:pt modelId="{8D46C4EB-05C0-408D-9AEB-49599C118ABF}" type="sibTrans" cxnId="{AF6913A5-7A2C-4431-9E41-2BFCC8D1195A}">
      <dgm:prSet/>
      <dgm:spPr/>
      <dgm:t>
        <a:bodyPr/>
        <a:lstStyle/>
        <a:p>
          <a:endParaRPr lang="en-US"/>
        </a:p>
      </dgm:t>
    </dgm:pt>
    <dgm:pt modelId="{0225DA29-B6E4-4887-AA9F-98D47A38580F}">
      <dgm:prSet/>
      <dgm:spPr/>
      <dgm:t>
        <a:bodyPr/>
        <a:lstStyle/>
        <a:p>
          <a:r>
            <a:rPr lang="en-US" b="1"/>
            <a:t>reset_game(self)</a:t>
          </a:r>
          <a:r>
            <a:rPr lang="en-US"/>
            <a:t>: Resets the game when it's over, allowing players to play again or exit the application.</a:t>
          </a:r>
        </a:p>
      </dgm:t>
    </dgm:pt>
    <dgm:pt modelId="{24F531C3-F493-4CBE-BCE7-531DE64BABFA}" type="parTrans" cxnId="{27F833C5-0196-4FF8-A650-E8824EB56F12}">
      <dgm:prSet/>
      <dgm:spPr/>
      <dgm:t>
        <a:bodyPr/>
        <a:lstStyle/>
        <a:p>
          <a:endParaRPr lang="en-US"/>
        </a:p>
      </dgm:t>
    </dgm:pt>
    <dgm:pt modelId="{2142BD59-62C3-40CB-AB62-24C60AFD83F9}" type="sibTrans" cxnId="{27F833C5-0196-4FF8-A650-E8824EB56F12}">
      <dgm:prSet/>
      <dgm:spPr/>
      <dgm:t>
        <a:bodyPr/>
        <a:lstStyle/>
        <a:p>
          <a:endParaRPr lang="en-US"/>
        </a:p>
      </dgm:t>
    </dgm:pt>
    <dgm:pt modelId="{022DA1E0-1744-4926-8999-AAD472E0D671}" type="pres">
      <dgm:prSet presAssocID="{6796F8FA-8217-48EB-95F4-09672D7F21AC}" presName="root" presStyleCnt="0">
        <dgm:presLayoutVars>
          <dgm:dir/>
          <dgm:resizeHandles val="exact"/>
        </dgm:presLayoutVars>
      </dgm:prSet>
      <dgm:spPr/>
    </dgm:pt>
    <dgm:pt modelId="{37D7B449-0CEB-4B3B-BC50-C2C2202C063B}" type="pres">
      <dgm:prSet presAssocID="{6796F8FA-8217-48EB-95F4-09672D7F21AC}" presName="container" presStyleCnt="0">
        <dgm:presLayoutVars>
          <dgm:dir/>
          <dgm:resizeHandles val="exact"/>
        </dgm:presLayoutVars>
      </dgm:prSet>
      <dgm:spPr/>
    </dgm:pt>
    <dgm:pt modelId="{1675616E-DB56-420C-B254-82BE9D87F4D2}" type="pres">
      <dgm:prSet presAssocID="{1003B971-A568-4254-AB76-084E86BF6B29}" presName="compNode" presStyleCnt="0"/>
      <dgm:spPr/>
    </dgm:pt>
    <dgm:pt modelId="{C0AF3EBB-B480-496A-8E48-EC5ED0CB4529}" type="pres">
      <dgm:prSet presAssocID="{1003B971-A568-4254-AB76-084E86BF6B29}" presName="iconBgRect" presStyleLbl="bgShp" presStyleIdx="0" presStyleCnt="6"/>
      <dgm:spPr/>
    </dgm:pt>
    <dgm:pt modelId="{D5E7EEA0-1096-46F4-ADE9-3BD2C70DAEC1}" type="pres">
      <dgm:prSet presAssocID="{1003B971-A568-4254-AB76-084E86BF6B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183FEE-2D52-4D84-9019-B47BD0AC70FE}" type="pres">
      <dgm:prSet presAssocID="{1003B971-A568-4254-AB76-084E86BF6B29}" presName="spaceRect" presStyleCnt="0"/>
      <dgm:spPr/>
    </dgm:pt>
    <dgm:pt modelId="{0CB3A6F5-9FEE-45E7-BBE4-6D56F9D00977}" type="pres">
      <dgm:prSet presAssocID="{1003B971-A568-4254-AB76-084E86BF6B29}" presName="textRect" presStyleLbl="revTx" presStyleIdx="0" presStyleCnt="6">
        <dgm:presLayoutVars>
          <dgm:chMax val="1"/>
          <dgm:chPref val="1"/>
        </dgm:presLayoutVars>
      </dgm:prSet>
      <dgm:spPr/>
    </dgm:pt>
    <dgm:pt modelId="{E48B5F79-DE20-40B3-AEC0-89E215C597FA}" type="pres">
      <dgm:prSet presAssocID="{8BF7EFB3-662F-41BB-B940-BD9A2E6E2D16}" presName="sibTrans" presStyleLbl="sibTrans2D1" presStyleIdx="0" presStyleCnt="0"/>
      <dgm:spPr/>
    </dgm:pt>
    <dgm:pt modelId="{345D3001-49CC-45D2-8580-5E9F32A69F27}" type="pres">
      <dgm:prSet presAssocID="{6C863CF2-E6A7-415C-9CD3-4FEC2998F536}" presName="compNode" presStyleCnt="0"/>
      <dgm:spPr/>
    </dgm:pt>
    <dgm:pt modelId="{A52D02EE-03FB-44CC-AF69-13B9E34F98AB}" type="pres">
      <dgm:prSet presAssocID="{6C863CF2-E6A7-415C-9CD3-4FEC2998F536}" presName="iconBgRect" presStyleLbl="bgShp" presStyleIdx="1" presStyleCnt="6"/>
      <dgm:spPr/>
    </dgm:pt>
    <dgm:pt modelId="{CB7D032C-63A4-4DB1-84B2-E3AE03EFEF57}" type="pres">
      <dgm:prSet presAssocID="{6C863CF2-E6A7-415C-9CD3-4FEC2998F5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415CBD0-D4A2-4685-86DF-0D5A37F4EC3B}" type="pres">
      <dgm:prSet presAssocID="{6C863CF2-E6A7-415C-9CD3-4FEC2998F536}" presName="spaceRect" presStyleCnt="0"/>
      <dgm:spPr/>
    </dgm:pt>
    <dgm:pt modelId="{4DA904EB-4BDF-418F-9E87-CF3BD23D3BFF}" type="pres">
      <dgm:prSet presAssocID="{6C863CF2-E6A7-415C-9CD3-4FEC2998F536}" presName="textRect" presStyleLbl="revTx" presStyleIdx="1" presStyleCnt="6">
        <dgm:presLayoutVars>
          <dgm:chMax val="1"/>
          <dgm:chPref val="1"/>
        </dgm:presLayoutVars>
      </dgm:prSet>
      <dgm:spPr/>
    </dgm:pt>
    <dgm:pt modelId="{7E658A35-AE1F-438D-9424-F48847D2D089}" type="pres">
      <dgm:prSet presAssocID="{B55B6608-6102-4A53-97D5-2E09F8F0D39B}" presName="sibTrans" presStyleLbl="sibTrans2D1" presStyleIdx="0" presStyleCnt="0"/>
      <dgm:spPr/>
    </dgm:pt>
    <dgm:pt modelId="{5253D2DF-DD7F-460E-A08D-BEFFE42217F7}" type="pres">
      <dgm:prSet presAssocID="{CDDF4F2E-5BF6-4A84-96AA-92473E4E13A3}" presName="compNode" presStyleCnt="0"/>
      <dgm:spPr/>
    </dgm:pt>
    <dgm:pt modelId="{9AAE6D0A-C7BE-4039-847D-92D95A764D3B}" type="pres">
      <dgm:prSet presAssocID="{CDDF4F2E-5BF6-4A84-96AA-92473E4E13A3}" presName="iconBgRect" presStyleLbl="bgShp" presStyleIdx="2" presStyleCnt="6"/>
      <dgm:spPr/>
    </dgm:pt>
    <dgm:pt modelId="{01250B5D-FF9D-4FBA-B699-F483AC322ED4}" type="pres">
      <dgm:prSet presAssocID="{CDDF4F2E-5BF6-4A84-96AA-92473E4E13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D0E204E-437C-4551-BD4F-40A2371558BD}" type="pres">
      <dgm:prSet presAssocID="{CDDF4F2E-5BF6-4A84-96AA-92473E4E13A3}" presName="spaceRect" presStyleCnt="0"/>
      <dgm:spPr/>
    </dgm:pt>
    <dgm:pt modelId="{9D80D9B2-10F8-4861-90F3-84D08C2B811B}" type="pres">
      <dgm:prSet presAssocID="{CDDF4F2E-5BF6-4A84-96AA-92473E4E13A3}" presName="textRect" presStyleLbl="revTx" presStyleIdx="2" presStyleCnt="6">
        <dgm:presLayoutVars>
          <dgm:chMax val="1"/>
          <dgm:chPref val="1"/>
        </dgm:presLayoutVars>
      </dgm:prSet>
      <dgm:spPr/>
    </dgm:pt>
    <dgm:pt modelId="{712C56DA-39CF-47FA-A757-3796AFCA1143}" type="pres">
      <dgm:prSet presAssocID="{91EF10D6-B76F-4505-8100-D1907B23EA38}" presName="sibTrans" presStyleLbl="sibTrans2D1" presStyleIdx="0" presStyleCnt="0"/>
      <dgm:spPr/>
    </dgm:pt>
    <dgm:pt modelId="{7F59F7D5-96B7-4C82-A8A5-18DBA004616C}" type="pres">
      <dgm:prSet presAssocID="{006FA6EC-8CC0-4770-9339-9B05B5FA0A94}" presName="compNode" presStyleCnt="0"/>
      <dgm:spPr/>
    </dgm:pt>
    <dgm:pt modelId="{4CB747E4-6B09-4AEB-B451-AB032185F1B6}" type="pres">
      <dgm:prSet presAssocID="{006FA6EC-8CC0-4770-9339-9B05B5FA0A94}" presName="iconBgRect" presStyleLbl="bgShp" presStyleIdx="3" presStyleCnt="6"/>
      <dgm:spPr/>
    </dgm:pt>
    <dgm:pt modelId="{4311D651-20F0-46C8-83DD-6904AA82AC5D}" type="pres">
      <dgm:prSet presAssocID="{006FA6EC-8CC0-4770-9339-9B05B5FA0A9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53917BD-9F96-4BBA-8B21-AE6625841D52}" type="pres">
      <dgm:prSet presAssocID="{006FA6EC-8CC0-4770-9339-9B05B5FA0A94}" presName="spaceRect" presStyleCnt="0"/>
      <dgm:spPr/>
    </dgm:pt>
    <dgm:pt modelId="{937F931D-5034-49FF-94B7-F6EA35BE4F7B}" type="pres">
      <dgm:prSet presAssocID="{006FA6EC-8CC0-4770-9339-9B05B5FA0A94}" presName="textRect" presStyleLbl="revTx" presStyleIdx="3" presStyleCnt="6">
        <dgm:presLayoutVars>
          <dgm:chMax val="1"/>
          <dgm:chPref val="1"/>
        </dgm:presLayoutVars>
      </dgm:prSet>
      <dgm:spPr/>
    </dgm:pt>
    <dgm:pt modelId="{C384FEB8-BC7A-4A77-981E-C57A8D53BDF5}" type="pres">
      <dgm:prSet presAssocID="{F0B0DBD0-62E0-4719-92A1-BF07DBC0AD9E}" presName="sibTrans" presStyleLbl="sibTrans2D1" presStyleIdx="0" presStyleCnt="0"/>
      <dgm:spPr/>
    </dgm:pt>
    <dgm:pt modelId="{2CFD5B6A-6B0C-474D-A84C-14551A1F6DEC}" type="pres">
      <dgm:prSet presAssocID="{C03CED86-8A25-4F51-97E6-DDC7ADA64323}" presName="compNode" presStyleCnt="0"/>
      <dgm:spPr/>
    </dgm:pt>
    <dgm:pt modelId="{F35E966B-75BE-47D1-AC28-741CF9BDA061}" type="pres">
      <dgm:prSet presAssocID="{C03CED86-8A25-4F51-97E6-DDC7ADA64323}" presName="iconBgRect" presStyleLbl="bgShp" presStyleIdx="4" presStyleCnt="6"/>
      <dgm:spPr/>
    </dgm:pt>
    <dgm:pt modelId="{9D07E06F-9FF6-44FB-96CF-62F17078D5A7}" type="pres">
      <dgm:prSet presAssocID="{C03CED86-8A25-4F51-97E6-DDC7ADA643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089A6DC1-575E-4688-B32E-1D0BCA08063F}" type="pres">
      <dgm:prSet presAssocID="{C03CED86-8A25-4F51-97E6-DDC7ADA64323}" presName="spaceRect" presStyleCnt="0"/>
      <dgm:spPr/>
    </dgm:pt>
    <dgm:pt modelId="{B55D2DB0-AC67-42DD-92D1-CED3CC42B11C}" type="pres">
      <dgm:prSet presAssocID="{C03CED86-8A25-4F51-97E6-DDC7ADA64323}" presName="textRect" presStyleLbl="revTx" presStyleIdx="4" presStyleCnt="6">
        <dgm:presLayoutVars>
          <dgm:chMax val="1"/>
          <dgm:chPref val="1"/>
        </dgm:presLayoutVars>
      </dgm:prSet>
      <dgm:spPr/>
    </dgm:pt>
    <dgm:pt modelId="{C41C58C9-97C8-4BC3-BD27-DC7BE1DF3B00}" type="pres">
      <dgm:prSet presAssocID="{8D46C4EB-05C0-408D-9AEB-49599C118ABF}" presName="sibTrans" presStyleLbl="sibTrans2D1" presStyleIdx="0" presStyleCnt="0"/>
      <dgm:spPr/>
    </dgm:pt>
    <dgm:pt modelId="{A41E7C2D-3154-4C87-820C-8245DB467496}" type="pres">
      <dgm:prSet presAssocID="{0225DA29-B6E4-4887-AA9F-98D47A38580F}" presName="compNode" presStyleCnt="0"/>
      <dgm:spPr/>
    </dgm:pt>
    <dgm:pt modelId="{BB0BDEA1-2FEB-44F6-A1C3-775C8CC88FDF}" type="pres">
      <dgm:prSet presAssocID="{0225DA29-B6E4-4887-AA9F-98D47A38580F}" presName="iconBgRect" presStyleLbl="bgShp" presStyleIdx="5" presStyleCnt="6"/>
      <dgm:spPr/>
    </dgm:pt>
    <dgm:pt modelId="{2EAAAC2D-F67F-49BF-A911-80D729552A7C}" type="pres">
      <dgm:prSet presAssocID="{0225DA29-B6E4-4887-AA9F-98D47A3858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ED61F39-4A4A-42C3-B0FD-941C022AA57B}" type="pres">
      <dgm:prSet presAssocID="{0225DA29-B6E4-4887-AA9F-98D47A38580F}" presName="spaceRect" presStyleCnt="0"/>
      <dgm:spPr/>
    </dgm:pt>
    <dgm:pt modelId="{9CCC184F-9BA7-474E-B8CE-FD93C765AC9E}" type="pres">
      <dgm:prSet presAssocID="{0225DA29-B6E4-4887-AA9F-98D47A3858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8D6506-62CD-4664-A906-5354FA1E3458}" srcId="{6796F8FA-8217-48EB-95F4-09672D7F21AC}" destId="{CDDF4F2E-5BF6-4A84-96AA-92473E4E13A3}" srcOrd="2" destOrd="0" parTransId="{8B3DE1C1-9563-48A4-B535-8F0D144AB3D8}" sibTransId="{91EF10D6-B76F-4505-8100-D1907B23EA38}"/>
    <dgm:cxn modelId="{AF74351C-7FFA-4245-B884-CC31B5DDD57B}" srcId="{6796F8FA-8217-48EB-95F4-09672D7F21AC}" destId="{006FA6EC-8CC0-4770-9339-9B05B5FA0A94}" srcOrd="3" destOrd="0" parTransId="{1AED95CF-B250-4FB8-9AFF-8C712A9FC97C}" sibTransId="{F0B0DBD0-62E0-4719-92A1-BF07DBC0AD9E}"/>
    <dgm:cxn modelId="{F6769B28-9771-4D8A-B2AF-EBF7DA71ACB8}" type="presOf" srcId="{8D46C4EB-05C0-408D-9AEB-49599C118ABF}" destId="{C41C58C9-97C8-4BC3-BD27-DC7BE1DF3B00}" srcOrd="0" destOrd="0" presId="urn:microsoft.com/office/officeart/2018/2/layout/IconCircleList"/>
    <dgm:cxn modelId="{25512569-A136-4178-847B-52B3C0F7A44C}" type="presOf" srcId="{B55B6608-6102-4A53-97D5-2E09F8F0D39B}" destId="{7E658A35-AE1F-438D-9424-F48847D2D089}" srcOrd="0" destOrd="0" presId="urn:microsoft.com/office/officeart/2018/2/layout/IconCircleList"/>
    <dgm:cxn modelId="{41C62E71-0673-4C94-81A2-27798E51E2DD}" type="presOf" srcId="{1003B971-A568-4254-AB76-084E86BF6B29}" destId="{0CB3A6F5-9FEE-45E7-BBE4-6D56F9D00977}" srcOrd="0" destOrd="0" presId="urn:microsoft.com/office/officeart/2018/2/layout/IconCircleList"/>
    <dgm:cxn modelId="{65399B8E-9D08-46D4-B6EE-09A7CED47FFF}" srcId="{6796F8FA-8217-48EB-95F4-09672D7F21AC}" destId="{6C863CF2-E6A7-415C-9CD3-4FEC2998F536}" srcOrd="1" destOrd="0" parTransId="{160B99B2-1899-4DC5-9236-0A0AE2B8B48D}" sibTransId="{B55B6608-6102-4A53-97D5-2E09F8F0D39B}"/>
    <dgm:cxn modelId="{225A5B98-DFC1-4FB6-A59C-BAD9B6D8BD20}" type="presOf" srcId="{6C863CF2-E6A7-415C-9CD3-4FEC2998F536}" destId="{4DA904EB-4BDF-418F-9E87-CF3BD23D3BFF}" srcOrd="0" destOrd="0" presId="urn:microsoft.com/office/officeart/2018/2/layout/IconCircleList"/>
    <dgm:cxn modelId="{AF6913A5-7A2C-4431-9E41-2BFCC8D1195A}" srcId="{6796F8FA-8217-48EB-95F4-09672D7F21AC}" destId="{C03CED86-8A25-4F51-97E6-DDC7ADA64323}" srcOrd="4" destOrd="0" parTransId="{06B33F6C-4574-42FE-92A5-020A6CC3512C}" sibTransId="{8D46C4EB-05C0-408D-9AEB-49599C118ABF}"/>
    <dgm:cxn modelId="{0AAB47B8-09A4-4A2B-AF3E-118BCC92E65B}" type="presOf" srcId="{C03CED86-8A25-4F51-97E6-DDC7ADA64323}" destId="{B55D2DB0-AC67-42DD-92D1-CED3CC42B11C}" srcOrd="0" destOrd="0" presId="urn:microsoft.com/office/officeart/2018/2/layout/IconCircleList"/>
    <dgm:cxn modelId="{27F833C5-0196-4FF8-A650-E8824EB56F12}" srcId="{6796F8FA-8217-48EB-95F4-09672D7F21AC}" destId="{0225DA29-B6E4-4887-AA9F-98D47A38580F}" srcOrd="5" destOrd="0" parTransId="{24F531C3-F493-4CBE-BCE7-531DE64BABFA}" sibTransId="{2142BD59-62C3-40CB-AB62-24C60AFD83F9}"/>
    <dgm:cxn modelId="{4C3361C9-5A5F-4145-A445-ECD9588F31C8}" type="presOf" srcId="{91EF10D6-B76F-4505-8100-D1907B23EA38}" destId="{712C56DA-39CF-47FA-A757-3796AFCA1143}" srcOrd="0" destOrd="0" presId="urn:microsoft.com/office/officeart/2018/2/layout/IconCircleList"/>
    <dgm:cxn modelId="{681AEECC-6C18-4A5F-BB66-DC33AC13474C}" type="presOf" srcId="{0225DA29-B6E4-4887-AA9F-98D47A38580F}" destId="{9CCC184F-9BA7-474E-B8CE-FD93C765AC9E}" srcOrd="0" destOrd="0" presId="urn:microsoft.com/office/officeart/2018/2/layout/IconCircleList"/>
    <dgm:cxn modelId="{2ABA87D6-E961-49B4-8D0C-2B03536C63D2}" srcId="{6796F8FA-8217-48EB-95F4-09672D7F21AC}" destId="{1003B971-A568-4254-AB76-084E86BF6B29}" srcOrd="0" destOrd="0" parTransId="{7ED66832-8E07-4226-AE09-16B1E1F9BF1C}" sibTransId="{8BF7EFB3-662F-41BB-B940-BD9A2E6E2D16}"/>
    <dgm:cxn modelId="{A9CF49DA-5684-44EA-B1A6-1C92E9CE5CE5}" type="presOf" srcId="{8BF7EFB3-662F-41BB-B940-BD9A2E6E2D16}" destId="{E48B5F79-DE20-40B3-AEC0-89E215C597FA}" srcOrd="0" destOrd="0" presId="urn:microsoft.com/office/officeart/2018/2/layout/IconCircleList"/>
    <dgm:cxn modelId="{55ADF5DB-CAF3-43B5-BBF6-6092BE0A5170}" type="presOf" srcId="{CDDF4F2E-5BF6-4A84-96AA-92473E4E13A3}" destId="{9D80D9B2-10F8-4861-90F3-84D08C2B811B}" srcOrd="0" destOrd="0" presId="urn:microsoft.com/office/officeart/2018/2/layout/IconCircleList"/>
    <dgm:cxn modelId="{CB57F0DD-967D-48A4-BF4B-5A6B636B62ED}" type="presOf" srcId="{6796F8FA-8217-48EB-95F4-09672D7F21AC}" destId="{022DA1E0-1744-4926-8999-AAD472E0D671}" srcOrd="0" destOrd="0" presId="urn:microsoft.com/office/officeart/2018/2/layout/IconCircleList"/>
    <dgm:cxn modelId="{B9481DE6-6B3E-480F-9D66-1AC7094B2DBE}" type="presOf" srcId="{F0B0DBD0-62E0-4719-92A1-BF07DBC0AD9E}" destId="{C384FEB8-BC7A-4A77-981E-C57A8D53BDF5}" srcOrd="0" destOrd="0" presId="urn:microsoft.com/office/officeart/2018/2/layout/IconCircleList"/>
    <dgm:cxn modelId="{DB1FACEB-C3D0-4FBD-8117-4A5F41207E3D}" type="presOf" srcId="{006FA6EC-8CC0-4770-9339-9B05B5FA0A94}" destId="{937F931D-5034-49FF-94B7-F6EA35BE4F7B}" srcOrd="0" destOrd="0" presId="urn:microsoft.com/office/officeart/2018/2/layout/IconCircleList"/>
    <dgm:cxn modelId="{0128763B-9873-4E00-9928-2F6458590BF1}" type="presParOf" srcId="{022DA1E0-1744-4926-8999-AAD472E0D671}" destId="{37D7B449-0CEB-4B3B-BC50-C2C2202C063B}" srcOrd="0" destOrd="0" presId="urn:microsoft.com/office/officeart/2018/2/layout/IconCircleList"/>
    <dgm:cxn modelId="{7D5E85D1-AD12-493E-97CB-2022F8838080}" type="presParOf" srcId="{37D7B449-0CEB-4B3B-BC50-C2C2202C063B}" destId="{1675616E-DB56-420C-B254-82BE9D87F4D2}" srcOrd="0" destOrd="0" presId="urn:microsoft.com/office/officeart/2018/2/layout/IconCircleList"/>
    <dgm:cxn modelId="{197F7309-425A-41CB-A6F4-2BCA7BB5DD6F}" type="presParOf" srcId="{1675616E-DB56-420C-B254-82BE9D87F4D2}" destId="{C0AF3EBB-B480-496A-8E48-EC5ED0CB4529}" srcOrd="0" destOrd="0" presId="urn:microsoft.com/office/officeart/2018/2/layout/IconCircleList"/>
    <dgm:cxn modelId="{E7479D5F-3D16-458A-BBA9-461C93F28E58}" type="presParOf" srcId="{1675616E-DB56-420C-B254-82BE9D87F4D2}" destId="{D5E7EEA0-1096-46F4-ADE9-3BD2C70DAEC1}" srcOrd="1" destOrd="0" presId="urn:microsoft.com/office/officeart/2018/2/layout/IconCircleList"/>
    <dgm:cxn modelId="{EEA956E4-05DA-4842-B062-BD720C76A16A}" type="presParOf" srcId="{1675616E-DB56-420C-B254-82BE9D87F4D2}" destId="{DE183FEE-2D52-4D84-9019-B47BD0AC70FE}" srcOrd="2" destOrd="0" presId="urn:microsoft.com/office/officeart/2018/2/layout/IconCircleList"/>
    <dgm:cxn modelId="{D9E546B8-29CA-4C35-9C85-3270412BC5DB}" type="presParOf" srcId="{1675616E-DB56-420C-B254-82BE9D87F4D2}" destId="{0CB3A6F5-9FEE-45E7-BBE4-6D56F9D00977}" srcOrd="3" destOrd="0" presId="urn:microsoft.com/office/officeart/2018/2/layout/IconCircleList"/>
    <dgm:cxn modelId="{99A7C3F0-8A15-4C9A-BDDB-9FA64869CFB1}" type="presParOf" srcId="{37D7B449-0CEB-4B3B-BC50-C2C2202C063B}" destId="{E48B5F79-DE20-40B3-AEC0-89E215C597FA}" srcOrd="1" destOrd="0" presId="urn:microsoft.com/office/officeart/2018/2/layout/IconCircleList"/>
    <dgm:cxn modelId="{9DF18425-38DB-4474-89E1-946B154D6CFC}" type="presParOf" srcId="{37D7B449-0CEB-4B3B-BC50-C2C2202C063B}" destId="{345D3001-49CC-45D2-8580-5E9F32A69F27}" srcOrd="2" destOrd="0" presId="urn:microsoft.com/office/officeart/2018/2/layout/IconCircleList"/>
    <dgm:cxn modelId="{A31AB53D-76EA-4921-B03C-06A6D3D6BA77}" type="presParOf" srcId="{345D3001-49CC-45D2-8580-5E9F32A69F27}" destId="{A52D02EE-03FB-44CC-AF69-13B9E34F98AB}" srcOrd="0" destOrd="0" presId="urn:microsoft.com/office/officeart/2018/2/layout/IconCircleList"/>
    <dgm:cxn modelId="{947354DF-568A-4870-A678-9362E7B594EF}" type="presParOf" srcId="{345D3001-49CC-45D2-8580-5E9F32A69F27}" destId="{CB7D032C-63A4-4DB1-84B2-E3AE03EFEF57}" srcOrd="1" destOrd="0" presId="urn:microsoft.com/office/officeart/2018/2/layout/IconCircleList"/>
    <dgm:cxn modelId="{C637C98B-271F-4766-8B4C-4B7476FE2CB9}" type="presParOf" srcId="{345D3001-49CC-45D2-8580-5E9F32A69F27}" destId="{0415CBD0-D4A2-4685-86DF-0D5A37F4EC3B}" srcOrd="2" destOrd="0" presId="urn:microsoft.com/office/officeart/2018/2/layout/IconCircleList"/>
    <dgm:cxn modelId="{AD633744-5A7B-4E84-A70D-3BAAA85E2FD7}" type="presParOf" srcId="{345D3001-49CC-45D2-8580-5E9F32A69F27}" destId="{4DA904EB-4BDF-418F-9E87-CF3BD23D3BFF}" srcOrd="3" destOrd="0" presId="urn:microsoft.com/office/officeart/2018/2/layout/IconCircleList"/>
    <dgm:cxn modelId="{38FDF860-045B-415A-B586-738D95F299E2}" type="presParOf" srcId="{37D7B449-0CEB-4B3B-BC50-C2C2202C063B}" destId="{7E658A35-AE1F-438D-9424-F48847D2D089}" srcOrd="3" destOrd="0" presId="urn:microsoft.com/office/officeart/2018/2/layout/IconCircleList"/>
    <dgm:cxn modelId="{84D35179-A9C0-4A3A-9571-D9DD0D8F94DD}" type="presParOf" srcId="{37D7B449-0CEB-4B3B-BC50-C2C2202C063B}" destId="{5253D2DF-DD7F-460E-A08D-BEFFE42217F7}" srcOrd="4" destOrd="0" presId="urn:microsoft.com/office/officeart/2018/2/layout/IconCircleList"/>
    <dgm:cxn modelId="{F22421A2-41F2-4FDB-85B8-DDCA0022C0D4}" type="presParOf" srcId="{5253D2DF-DD7F-460E-A08D-BEFFE42217F7}" destId="{9AAE6D0A-C7BE-4039-847D-92D95A764D3B}" srcOrd="0" destOrd="0" presId="urn:microsoft.com/office/officeart/2018/2/layout/IconCircleList"/>
    <dgm:cxn modelId="{F62C591B-3924-443C-A13C-45DFAC46F9F2}" type="presParOf" srcId="{5253D2DF-DD7F-460E-A08D-BEFFE42217F7}" destId="{01250B5D-FF9D-4FBA-B699-F483AC322ED4}" srcOrd="1" destOrd="0" presId="urn:microsoft.com/office/officeart/2018/2/layout/IconCircleList"/>
    <dgm:cxn modelId="{FBB5F59B-A785-492C-A9EB-244A9F849213}" type="presParOf" srcId="{5253D2DF-DD7F-460E-A08D-BEFFE42217F7}" destId="{4D0E204E-437C-4551-BD4F-40A2371558BD}" srcOrd="2" destOrd="0" presId="urn:microsoft.com/office/officeart/2018/2/layout/IconCircleList"/>
    <dgm:cxn modelId="{A5A15CFB-7424-4DCE-9815-19E0AA9B8AD8}" type="presParOf" srcId="{5253D2DF-DD7F-460E-A08D-BEFFE42217F7}" destId="{9D80D9B2-10F8-4861-90F3-84D08C2B811B}" srcOrd="3" destOrd="0" presId="urn:microsoft.com/office/officeart/2018/2/layout/IconCircleList"/>
    <dgm:cxn modelId="{69F58EB7-54F6-4986-B2D2-E1810E781B47}" type="presParOf" srcId="{37D7B449-0CEB-4B3B-BC50-C2C2202C063B}" destId="{712C56DA-39CF-47FA-A757-3796AFCA1143}" srcOrd="5" destOrd="0" presId="urn:microsoft.com/office/officeart/2018/2/layout/IconCircleList"/>
    <dgm:cxn modelId="{E31F1F60-24F9-4855-8E9E-C07250521450}" type="presParOf" srcId="{37D7B449-0CEB-4B3B-BC50-C2C2202C063B}" destId="{7F59F7D5-96B7-4C82-A8A5-18DBA004616C}" srcOrd="6" destOrd="0" presId="urn:microsoft.com/office/officeart/2018/2/layout/IconCircleList"/>
    <dgm:cxn modelId="{FFB4DF9C-175C-48B3-B555-271AD104C022}" type="presParOf" srcId="{7F59F7D5-96B7-4C82-A8A5-18DBA004616C}" destId="{4CB747E4-6B09-4AEB-B451-AB032185F1B6}" srcOrd="0" destOrd="0" presId="urn:microsoft.com/office/officeart/2018/2/layout/IconCircleList"/>
    <dgm:cxn modelId="{C1AAF1A9-7869-47AB-9CFF-F738D3501589}" type="presParOf" srcId="{7F59F7D5-96B7-4C82-A8A5-18DBA004616C}" destId="{4311D651-20F0-46C8-83DD-6904AA82AC5D}" srcOrd="1" destOrd="0" presId="urn:microsoft.com/office/officeart/2018/2/layout/IconCircleList"/>
    <dgm:cxn modelId="{B90E55F4-4AA4-42A7-BE0F-64D951C251B6}" type="presParOf" srcId="{7F59F7D5-96B7-4C82-A8A5-18DBA004616C}" destId="{453917BD-9F96-4BBA-8B21-AE6625841D52}" srcOrd="2" destOrd="0" presId="urn:microsoft.com/office/officeart/2018/2/layout/IconCircleList"/>
    <dgm:cxn modelId="{2312B0C4-E600-4786-8A12-C06281CDC8DF}" type="presParOf" srcId="{7F59F7D5-96B7-4C82-A8A5-18DBA004616C}" destId="{937F931D-5034-49FF-94B7-F6EA35BE4F7B}" srcOrd="3" destOrd="0" presId="urn:microsoft.com/office/officeart/2018/2/layout/IconCircleList"/>
    <dgm:cxn modelId="{357768DF-56AE-4912-89ED-1BAD6ED5DAAB}" type="presParOf" srcId="{37D7B449-0CEB-4B3B-BC50-C2C2202C063B}" destId="{C384FEB8-BC7A-4A77-981E-C57A8D53BDF5}" srcOrd="7" destOrd="0" presId="urn:microsoft.com/office/officeart/2018/2/layout/IconCircleList"/>
    <dgm:cxn modelId="{FD59E80D-2345-45F5-9DC0-1E49B2C35805}" type="presParOf" srcId="{37D7B449-0CEB-4B3B-BC50-C2C2202C063B}" destId="{2CFD5B6A-6B0C-474D-A84C-14551A1F6DEC}" srcOrd="8" destOrd="0" presId="urn:microsoft.com/office/officeart/2018/2/layout/IconCircleList"/>
    <dgm:cxn modelId="{05132CBE-3E4E-46A5-ACB6-5F12AF90DC77}" type="presParOf" srcId="{2CFD5B6A-6B0C-474D-A84C-14551A1F6DEC}" destId="{F35E966B-75BE-47D1-AC28-741CF9BDA061}" srcOrd="0" destOrd="0" presId="urn:microsoft.com/office/officeart/2018/2/layout/IconCircleList"/>
    <dgm:cxn modelId="{4219B7D5-8CDF-43B1-90B2-92FAF54C0DE4}" type="presParOf" srcId="{2CFD5B6A-6B0C-474D-A84C-14551A1F6DEC}" destId="{9D07E06F-9FF6-44FB-96CF-62F17078D5A7}" srcOrd="1" destOrd="0" presId="urn:microsoft.com/office/officeart/2018/2/layout/IconCircleList"/>
    <dgm:cxn modelId="{FFBA4A3C-7DC8-4E95-A31C-74329A506587}" type="presParOf" srcId="{2CFD5B6A-6B0C-474D-A84C-14551A1F6DEC}" destId="{089A6DC1-575E-4688-B32E-1D0BCA08063F}" srcOrd="2" destOrd="0" presId="urn:microsoft.com/office/officeart/2018/2/layout/IconCircleList"/>
    <dgm:cxn modelId="{D474D1E9-5141-45E1-81FE-4BCA51F5B9F0}" type="presParOf" srcId="{2CFD5B6A-6B0C-474D-A84C-14551A1F6DEC}" destId="{B55D2DB0-AC67-42DD-92D1-CED3CC42B11C}" srcOrd="3" destOrd="0" presId="urn:microsoft.com/office/officeart/2018/2/layout/IconCircleList"/>
    <dgm:cxn modelId="{157E1F94-61BA-4DA8-AAFB-ED1024E17994}" type="presParOf" srcId="{37D7B449-0CEB-4B3B-BC50-C2C2202C063B}" destId="{C41C58C9-97C8-4BC3-BD27-DC7BE1DF3B00}" srcOrd="9" destOrd="0" presId="urn:microsoft.com/office/officeart/2018/2/layout/IconCircleList"/>
    <dgm:cxn modelId="{113AC0E8-E3F3-4FB1-8369-863A61FBA6ED}" type="presParOf" srcId="{37D7B449-0CEB-4B3B-BC50-C2C2202C063B}" destId="{A41E7C2D-3154-4C87-820C-8245DB467496}" srcOrd="10" destOrd="0" presId="urn:microsoft.com/office/officeart/2018/2/layout/IconCircleList"/>
    <dgm:cxn modelId="{E78D0E71-0D01-4795-9686-95BA8C46CDC0}" type="presParOf" srcId="{A41E7C2D-3154-4C87-820C-8245DB467496}" destId="{BB0BDEA1-2FEB-44F6-A1C3-775C8CC88FDF}" srcOrd="0" destOrd="0" presId="urn:microsoft.com/office/officeart/2018/2/layout/IconCircleList"/>
    <dgm:cxn modelId="{B68FA003-690A-439A-9E26-1A9E858555EC}" type="presParOf" srcId="{A41E7C2D-3154-4C87-820C-8245DB467496}" destId="{2EAAAC2D-F67F-49BF-A911-80D729552A7C}" srcOrd="1" destOrd="0" presId="urn:microsoft.com/office/officeart/2018/2/layout/IconCircleList"/>
    <dgm:cxn modelId="{F1BF9772-58F9-4D04-95E6-6C3B1B6FCD6F}" type="presParOf" srcId="{A41E7C2D-3154-4C87-820C-8245DB467496}" destId="{EED61F39-4A4A-42C3-B0FD-941C022AA57B}" srcOrd="2" destOrd="0" presId="urn:microsoft.com/office/officeart/2018/2/layout/IconCircleList"/>
    <dgm:cxn modelId="{F5A895E0-58DD-435F-834A-FCA103DF948A}" type="presParOf" srcId="{A41E7C2D-3154-4C87-820C-8245DB467496}" destId="{9CCC184F-9BA7-474E-B8CE-FD93C765AC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38982-F20F-430A-80F3-9EFE79F4FE7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898E4C-3E13-430B-9A7C-AAD7EF42D726}">
      <dgm:prSet/>
      <dgm:spPr/>
      <dgm:t>
        <a:bodyPr/>
        <a:lstStyle/>
        <a:p>
          <a:r>
            <a:rPr lang="en-US" b="1"/>
            <a:t>marker_choice:</a:t>
          </a:r>
          <a:endParaRPr lang="en-US"/>
        </a:p>
      </dgm:t>
    </dgm:pt>
    <dgm:pt modelId="{35E2305B-D906-402B-BB49-DB41BD1A1DBD}" type="parTrans" cxnId="{4C98A7BE-6AA6-4AFB-B30D-0DAF49F8CAFC}">
      <dgm:prSet/>
      <dgm:spPr/>
      <dgm:t>
        <a:bodyPr/>
        <a:lstStyle/>
        <a:p>
          <a:endParaRPr lang="en-US"/>
        </a:p>
      </dgm:t>
    </dgm:pt>
    <dgm:pt modelId="{BEBEDFAF-99FC-4AAA-BE82-94709DF4DC41}" type="sibTrans" cxnId="{4C98A7BE-6AA6-4AFB-B30D-0DAF49F8CAFC}">
      <dgm:prSet/>
      <dgm:spPr/>
      <dgm:t>
        <a:bodyPr/>
        <a:lstStyle/>
        <a:p>
          <a:endParaRPr lang="en-US"/>
        </a:p>
      </dgm:t>
    </dgm:pt>
    <dgm:pt modelId="{241FF0CD-66CE-4A0A-B0EE-6660A13FBD32}">
      <dgm:prSet/>
      <dgm:spPr/>
      <dgm:t>
        <a:bodyPr/>
        <a:lstStyle/>
        <a:p>
          <a:r>
            <a:rPr lang="en-US"/>
            <a:t>This function is assumed to be defined in the </a:t>
          </a:r>
          <a:r>
            <a:rPr lang="en-US" b="1"/>
            <a:t>TicTacToe_finished</a:t>
          </a:r>
          <a:r>
            <a:rPr lang="en-US"/>
            <a:t> module.</a:t>
          </a:r>
        </a:p>
      </dgm:t>
    </dgm:pt>
    <dgm:pt modelId="{F9361A05-4260-4C8A-BFAD-AD0DFAA5C71F}" type="parTrans" cxnId="{73B0DC25-65D6-42FA-91DE-3E0FA83598B3}">
      <dgm:prSet/>
      <dgm:spPr/>
      <dgm:t>
        <a:bodyPr/>
        <a:lstStyle/>
        <a:p>
          <a:endParaRPr lang="en-US"/>
        </a:p>
      </dgm:t>
    </dgm:pt>
    <dgm:pt modelId="{67428479-DEE5-47D2-A2DB-D4357FE4CDA5}" type="sibTrans" cxnId="{73B0DC25-65D6-42FA-91DE-3E0FA83598B3}">
      <dgm:prSet/>
      <dgm:spPr/>
      <dgm:t>
        <a:bodyPr/>
        <a:lstStyle/>
        <a:p>
          <a:endParaRPr lang="en-US"/>
        </a:p>
      </dgm:t>
    </dgm:pt>
    <dgm:pt modelId="{14876BB7-B1C5-4A9A-9C68-C3D16AD76CC2}">
      <dgm:prSet/>
      <dgm:spPr/>
      <dgm:t>
        <a:bodyPr/>
        <a:lstStyle/>
        <a:p>
          <a:r>
            <a:rPr lang="en-US"/>
            <a:t>It determines the markers for player 1 and player 2.</a:t>
          </a:r>
        </a:p>
      </dgm:t>
    </dgm:pt>
    <dgm:pt modelId="{FA0EFD4E-73A9-4387-BEB3-D2F88E022E8A}" type="parTrans" cxnId="{8BFF9E20-778C-4300-94D2-8FDB271ED96D}">
      <dgm:prSet/>
      <dgm:spPr/>
      <dgm:t>
        <a:bodyPr/>
        <a:lstStyle/>
        <a:p>
          <a:endParaRPr lang="en-US"/>
        </a:p>
      </dgm:t>
    </dgm:pt>
    <dgm:pt modelId="{A711A574-8A84-4DC4-939C-F1139058E0EC}" type="sibTrans" cxnId="{8BFF9E20-778C-4300-94D2-8FDB271ED96D}">
      <dgm:prSet/>
      <dgm:spPr/>
      <dgm:t>
        <a:bodyPr/>
        <a:lstStyle/>
        <a:p>
          <a:endParaRPr lang="en-US"/>
        </a:p>
      </dgm:t>
    </dgm:pt>
    <dgm:pt modelId="{D52BA4AE-AA0C-4C35-96E1-A8DED7F4F46E}">
      <dgm:prSet/>
      <dgm:spPr/>
      <dgm:t>
        <a:bodyPr/>
        <a:lstStyle/>
        <a:p>
          <a:r>
            <a:rPr lang="en-US"/>
            <a:t>Returns the markers for player 1 and player 2.</a:t>
          </a:r>
        </a:p>
      </dgm:t>
    </dgm:pt>
    <dgm:pt modelId="{CCDD83EC-D4D2-4F05-8372-CD9DEFEB9032}" type="parTrans" cxnId="{9C823919-C82A-4D95-95A6-F2E6D00ECD91}">
      <dgm:prSet/>
      <dgm:spPr/>
      <dgm:t>
        <a:bodyPr/>
        <a:lstStyle/>
        <a:p>
          <a:endParaRPr lang="en-US"/>
        </a:p>
      </dgm:t>
    </dgm:pt>
    <dgm:pt modelId="{94D0BE14-CC5B-4767-BFB3-2C923FB18193}" type="sibTrans" cxnId="{9C823919-C82A-4D95-95A6-F2E6D00ECD91}">
      <dgm:prSet/>
      <dgm:spPr/>
      <dgm:t>
        <a:bodyPr/>
        <a:lstStyle/>
        <a:p>
          <a:endParaRPr lang="en-US"/>
        </a:p>
      </dgm:t>
    </dgm:pt>
    <dgm:pt modelId="{BEBF22B1-B980-4FB3-A0C8-6FA2D3C85B0A}">
      <dgm:prSet/>
      <dgm:spPr/>
      <dgm:t>
        <a:bodyPr/>
        <a:lstStyle/>
        <a:p>
          <a:r>
            <a:rPr lang="en-US" b="1"/>
            <a:t>choose_first:</a:t>
          </a:r>
          <a:endParaRPr lang="en-US"/>
        </a:p>
      </dgm:t>
    </dgm:pt>
    <dgm:pt modelId="{A2244E2A-40DB-4FEC-A719-F2526C2412AD}" type="parTrans" cxnId="{81215CFD-F845-4277-9188-36C59EDE175C}">
      <dgm:prSet/>
      <dgm:spPr/>
      <dgm:t>
        <a:bodyPr/>
        <a:lstStyle/>
        <a:p>
          <a:endParaRPr lang="en-US"/>
        </a:p>
      </dgm:t>
    </dgm:pt>
    <dgm:pt modelId="{93D94E19-C892-4062-BE0D-857A77F06564}" type="sibTrans" cxnId="{81215CFD-F845-4277-9188-36C59EDE175C}">
      <dgm:prSet/>
      <dgm:spPr/>
      <dgm:t>
        <a:bodyPr/>
        <a:lstStyle/>
        <a:p>
          <a:endParaRPr lang="en-US"/>
        </a:p>
      </dgm:t>
    </dgm:pt>
    <dgm:pt modelId="{E9AC46F0-7830-4B9D-9791-9F4C66CEE574}">
      <dgm:prSet/>
      <dgm:spPr/>
      <dgm:t>
        <a:bodyPr/>
        <a:lstStyle/>
        <a:p>
          <a:r>
            <a:rPr lang="en-US"/>
            <a:t>This function is assumed to be defined in the </a:t>
          </a:r>
          <a:r>
            <a:rPr lang="en-US" b="1"/>
            <a:t>TicTacToe_finished</a:t>
          </a:r>
          <a:r>
            <a:rPr lang="en-US"/>
            <a:t> module.</a:t>
          </a:r>
        </a:p>
      </dgm:t>
    </dgm:pt>
    <dgm:pt modelId="{65F03C84-0662-4CED-B2F1-D8DABABE6183}" type="parTrans" cxnId="{8CB4EA22-7671-4794-B36C-B77F0C2CD916}">
      <dgm:prSet/>
      <dgm:spPr/>
      <dgm:t>
        <a:bodyPr/>
        <a:lstStyle/>
        <a:p>
          <a:endParaRPr lang="en-US"/>
        </a:p>
      </dgm:t>
    </dgm:pt>
    <dgm:pt modelId="{E9032AE8-916E-4CF7-AEB6-6DFB94FFBDB5}" type="sibTrans" cxnId="{8CB4EA22-7671-4794-B36C-B77F0C2CD916}">
      <dgm:prSet/>
      <dgm:spPr/>
      <dgm:t>
        <a:bodyPr/>
        <a:lstStyle/>
        <a:p>
          <a:endParaRPr lang="en-US"/>
        </a:p>
      </dgm:t>
    </dgm:pt>
    <dgm:pt modelId="{115B0646-79AF-4C48-9217-146FA3F83F20}">
      <dgm:prSet/>
      <dgm:spPr/>
      <dgm:t>
        <a:bodyPr/>
        <a:lstStyle/>
        <a:p>
          <a:r>
            <a:rPr lang="en-US"/>
            <a:t>It determines which player goes first.</a:t>
          </a:r>
        </a:p>
      </dgm:t>
    </dgm:pt>
    <dgm:pt modelId="{3A312098-7CE3-475C-8D34-D7D7C3A52E3D}" type="parTrans" cxnId="{58474044-53CF-4018-BF18-78BB251BB7DB}">
      <dgm:prSet/>
      <dgm:spPr/>
      <dgm:t>
        <a:bodyPr/>
        <a:lstStyle/>
        <a:p>
          <a:endParaRPr lang="en-US"/>
        </a:p>
      </dgm:t>
    </dgm:pt>
    <dgm:pt modelId="{8BFD9BE9-71B0-4B41-8E60-CAB69FB318EB}" type="sibTrans" cxnId="{58474044-53CF-4018-BF18-78BB251BB7DB}">
      <dgm:prSet/>
      <dgm:spPr/>
      <dgm:t>
        <a:bodyPr/>
        <a:lstStyle/>
        <a:p>
          <a:endParaRPr lang="en-US"/>
        </a:p>
      </dgm:t>
    </dgm:pt>
    <dgm:pt modelId="{85670EDF-69EA-4417-84C4-4258816F6048}">
      <dgm:prSet/>
      <dgm:spPr/>
      <dgm:t>
        <a:bodyPr/>
        <a:lstStyle/>
        <a:p>
          <a:r>
            <a:rPr lang="en-US"/>
            <a:t>Returns the string "player 1" or "player 2."</a:t>
          </a:r>
        </a:p>
      </dgm:t>
    </dgm:pt>
    <dgm:pt modelId="{0565ABDC-5390-4869-9ED6-A9D159D6A284}" type="parTrans" cxnId="{AFFA3E53-E844-40A8-90BC-DD819332B2DF}">
      <dgm:prSet/>
      <dgm:spPr/>
      <dgm:t>
        <a:bodyPr/>
        <a:lstStyle/>
        <a:p>
          <a:endParaRPr lang="en-US"/>
        </a:p>
      </dgm:t>
    </dgm:pt>
    <dgm:pt modelId="{75E1437C-84E8-4C1F-B647-732CE1A5FBC9}" type="sibTrans" cxnId="{AFFA3E53-E844-40A8-90BC-DD819332B2DF}">
      <dgm:prSet/>
      <dgm:spPr/>
      <dgm:t>
        <a:bodyPr/>
        <a:lstStyle/>
        <a:p>
          <a:endParaRPr lang="en-US"/>
        </a:p>
      </dgm:t>
    </dgm:pt>
    <dgm:pt modelId="{B7C7C1E4-46FF-4048-A671-189CB3537DC8}">
      <dgm:prSet/>
      <dgm:spPr/>
      <dgm:t>
        <a:bodyPr/>
        <a:lstStyle/>
        <a:p>
          <a:r>
            <a:rPr lang="en-US" b="1"/>
            <a:t>has_won:</a:t>
          </a:r>
          <a:endParaRPr lang="en-US"/>
        </a:p>
      </dgm:t>
    </dgm:pt>
    <dgm:pt modelId="{22D561F6-572A-4ADD-A0F6-7EBE3B8D34AE}" type="parTrans" cxnId="{CA47233F-AF30-4624-BEE4-13243AD772AF}">
      <dgm:prSet/>
      <dgm:spPr/>
      <dgm:t>
        <a:bodyPr/>
        <a:lstStyle/>
        <a:p>
          <a:endParaRPr lang="en-US"/>
        </a:p>
      </dgm:t>
    </dgm:pt>
    <dgm:pt modelId="{DEFD1DF3-E330-4CF2-A38B-905AEB882734}" type="sibTrans" cxnId="{CA47233F-AF30-4624-BEE4-13243AD772AF}">
      <dgm:prSet/>
      <dgm:spPr/>
      <dgm:t>
        <a:bodyPr/>
        <a:lstStyle/>
        <a:p>
          <a:endParaRPr lang="en-US"/>
        </a:p>
      </dgm:t>
    </dgm:pt>
    <dgm:pt modelId="{0A31B781-7A6B-4A75-B309-E840FA946821}">
      <dgm:prSet/>
      <dgm:spPr/>
      <dgm:t>
        <a:bodyPr/>
        <a:lstStyle/>
        <a:p>
          <a:r>
            <a:rPr lang="en-US"/>
            <a:t>This function is assumed to be defined in the </a:t>
          </a:r>
          <a:r>
            <a:rPr lang="en-US" b="1"/>
            <a:t>TicTacToe_finished</a:t>
          </a:r>
          <a:r>
            <a:rPr lang="en-US"/>
            <a:t> module.</a:t>
          </a:r>
        </a:p>
      </dgm:t>
    </dgm:pt>
    <dgm:pt modelId="{8DD96A42-34A3-43E7-B776-0723450DEB6E}" type="parTrans" cxnId="{BD0E3CAE-8781-46C8-B1EE-E15B259CCA24}">
      <dgm:prSet/>
      <dgm:spPr/>
      <dgm:t>
        <a:bodyPr/>
        <a:lstStyle/>
        <a:p>
          <a:endParaRPr lang="en-US"/>
        </a:p>
      </dgm:t>
    </dgm:pt>
    <dgm:pt modelId="{CE875EBF-F85D-4329-ADB0-113E9AD56504}" type="sibTrans" cxnId="{BD0E3CAE-8781-46C8-B1EE-E15B259CCA24}">
      <dgm:prSet/>
      <dgm:spPr/>
      <dgm:t>
        <a:bodyPr/>
        <a:lstStyle/>
        <a:p>
          <a:endParaRPr lang="en-US"/>
        </a:p>
      </dgm:t>
    </dgm:pt>
    <dgm:pt modelId="{4AE7499E-D0EC-4E97-945D-EB8950B2A8FB}">
      <dgm:prSet/>
      <dgm:spPr/>
      <dgm:t>
        <a:bodyPr/>
        <a:lstStyle/>
        <a:p>
          <a:r>
            <a:rPr lang="en-US"/>
            <a:t>It likely checks if a player has won the game based on the current state of the game board.</a:t>
          </a:r>
        </a:p>
      </dgm:t>
    </dgm:pt>
    <dgm:pt modelId="{A2B1B594-1EEF-466D-AC79-0F43ACF889E4}" type="parTrans" cxnId="{6C3F3568-76EB-4D45-B87A-86F15E2D7690}">
      <dgm:prSet/>
      <dgm:spPr/>
      <dgm:t>
        <a:bodyPr/>
        <a:lstStyle/>
        <a:p>
          <a:endParaRPr lang="en-US"/>
        </a:p>
      </dgm:t>
    </dgm:pt>
    <dgm:pt modelId="{C8F0F870-E343-4181-9A74-B41D5C2874BF}" type="sibTrans" cxnId="{6C3F3568-76EB-4D45-B87A-86F15E2D7690}">
      <dgm:prSet/>
      <dgm:spPr/>
      <dgm:t>
        <a:bodyPr/>
        <a:lstStyle/>
        <a:p>
          <a:endParaRPr lang="en-US"/>
        </a:p>
      </dgm:t>
    </dgm:pt>
    <dgm:pt modelId="{AA140D83-4FF9-4FBE-8AC4-3D6B7A650848}">
      <dgm:prSet/>
      <dgm:spPr/>
      <dgm:t>
        <a:bodyPr/>
        <a:lstStyle/>
        <a:p>
          <a:r>
            <a:rPr lang="en-US"/>
            <a:t>Returns a boolean indicating whether a player has won.</a:t>
          </a:r>
        </a:p>
      </dgm:t>
    </dgm:pt>
    <dgm:pt modelId="{97AA24FF-ACA0-445B-873C-E364DE85F4EF}" type="parTrans" cxnId="{DA5F219E-5258-4798-BDFF-42F3654B4AC1}">
      <dgm:prSet/>
      <dgm:spPr/>
      <dgm:t>
        <a:bodyPr/>
        <a:lstStyle/>
        <a:p>
          <a:endParaRPr lang="en-US"/>
        </a:p>
      </dgm:t>
    </dgm:pt>
    <dgm:pt modelId="{F98F07C0-F11A-48C8-B919-889DFD93CC3E}" type="sibTrans" cxnId="{DA5F219E-5258-4798-BDFF-42F3654B4AC1}">
      <dgm:prSet/>
      <dgm:spPr/>
      <dgm:t>
        <a:bodyPr/>
        <a:lstStyle/>
        <a:p>
          <a:endParaRPr lang="en-US"/>
        </a:p>
      </dgm:t>
    </dgm:pt>
    <dgm:pt modelId="{41D6AE9E-A357-44BC-9E2C-312AE7A6C754}">
      <dgm:prSet/>
      <dgm:spPr/>
      <dgm:t>
        <a:bodyPr/>
        <a:lstStyle/>
        <a:p>
          <a:r>
            <a:rPr lang="en-US" b="1"/>
            <a:t>board_isfull:</a:t>
          </a:r>
          <a:endParaRPr lang="en-US"/>
        </a:p>
      </dgm:t>
    </dgm:pt>
    <dgm:pt modelId="{4C95C18D-5AE1-4EA4-9C28-F5FD5E916C92}" type="parTrans" cxnId="{4DBABE89-02E9-4117-A35B-1CC345223676}">
      <dgm:prSet/>
      <dgm:spPr/>
      <dgm:t>
        <a:bodyPr/>
        <a:lstStyle/>
        <a:p>
          <a:endParaRPr lang="en-US"/>
        </a:p>
      </dgm:t>
    </dgm:pt>
    <dgm:pt modelId="{109FFC38-88DE-41CA-96DA-ACCF4B2BB5CA}" type="sibTrans" cxnId="{4DBABE89-02E9-4117-A35B-1CC345223676}">
      <dgm:prSet/>
      <dgm:spPr/>
      <dgm:t>
        <a:bodyPr/>
        <a:lstStyle/>
        <a:p>
          <a:endParaRPr lang="en-US"/>
        </a:p>
      </dgm:t>
    </dgm:pt>
    <dgm:pt modelId="{DAAE4C88-2EAC-47FB-8A34-C9E007EBBDED}">
      <dgm:prSet/>
      <dgm:spPr/>
      <dgm:t>
        <a:bodyPr/>
        <a:lstStyle/>
        <a:p>
          <a:r>
            <a:rPr lang="en-US"/>
            <a:t>This function is assumed to be defined in the </a:t>
          </a:r>
          <a:r>
            <a:rPr lang="en-US" b="1"/>
            <a:t>TicTacToe_finished</a:t>
          </a:r>
          <a:r>
            <a:rPr lang="en-US"/>
            <a:t> module.</a:t>
          </a:r>
        </a:p>
      </dgm:t>
    </dgm:pt>
    <dgm:pt modelId="{EC2174B1-EEFA-455F-BDA9-BD383BC5F323}" type="parTrans" cxnId="{B190BA86-8710-4042-83AE-DCBE56D81165}">
      <dgm:prSet/>
      <dgm:spPr/>
      <dgm:t>
        <a:bodyPr/>
        <a:lstStyle/>
        <a:p>
          <a:endParaRPr lang="en-US"/>
        </a:p>
      </dgm:t>
    </dgm:pt>
    <dgm:pt modelId="{31BCDE13-AED1-47D4-85C2-1A8564FDAC25}" type="sibTrans" cxnId="{B190BA86-8710-4042-83AE-DCBE56D81165}">
      <dgm:prSet/>
      <dgm:spPr/>
      <dgm:t>
        <a:bodyPr/>
        <a:lstStyle/>
        <a:p>
          <a:endParaRPr lang="en-US"/>
        </a:p>
      </dgm:t>
    </dgm:pt>
    <dgm:pt modelId="{058FC43F-ED73-48EC-B9B7-929166A6D69A}">
      <dgm:prSet/>
      <dgm:spPr/>
      <dgm:t>
        <a:bodyPr/>
        <a:lstStyle/>
        <a:p>
          <a:r>
            <a:rPr lang="en-US"/>
            <a:t>It likely checks if the game board is full (no empty spaces remaining).</a:t>
          </a:r>
        </a:p>
      </dgm:t>
    </dgm:pt>
    <dgm:pt modelId="{6D08FCC4-EFEC-4242-9253-D8D24F69605F}" type="parTrans" cxnId="{80A67B72-1042-41B2-A523-400B51DBBABC}">
      <dgm:prSet/>
      <dgm:spPr/>
      <dgm:t>
        <a:bodyPr/>
        <a:lstStyle/>
        <a:p>
          <a:endParaRPr lang="en-US"/>
        </a:p>
      </dgm:t>
    </dgm:pt>
    <dgm:pt modelId="{DA08C4DC-2F16-431B-AB43-2C703AE58976}" type="sibTrans" cxnId="{80A67B72-1042-41B2-A523-400B51DBBABC}">
      <dgm:prSet/>
      <dgm:spPr/>
      <dgm:t>
        <a:bodyPr/>
        <a:lstStyle/>
        <a:p>
          <a:endParaRPr lang="en-US"/>
        </a:p>
      </dgm:t>
    </dgm:pt>
    <dgm:pt modelId="{8AB7602E-366E-4896-ADD7-52DFFCB854C1}">
      <dgm:prSet/>
      <dgm:spPr/>
      <dgm:t>
        <a:bodyPr/>
        <a:lstStyle/>
        <a:p>
          <a:r>
            <a:rPr lang="en-US"/>
            <a:t>Returns a boolean indicating whether the board is full.</a:t>
          </a:r>
        </a:p>
      </dgm:t>
    </dgm:pt>
    <dgm:pt modelId="{50A02A0F-4B13-4D77-BFB1-599A85BEB6A3}" type="parTrans" cxnId="{6B6E33DB-15DA-46D3-A55E-0B3447257FE1}">
      <dgm:prSet/>
      <dgm:spPr/>
      <dgm:t>
        <a:bodyPr/>
        <a:lstStyle/>
        <a:p>
          <a:endParaRPr lang="en-US"/>
        </a:p>
      </dgm:t>
    </dgm:pt>
    <dgm:pt modelId="{F4FE8BBE-AAEA-4C4D-A843-D60F6B88A60D}" type="sibTrans" cxnId="{6B6E33DB-15DA-46D3-A55E-0B3447257FE1}">
      <dgm:prSet/>
      <dgm:spPr/>
      <dgm:t>
        <a:bodyPr/>
        <a:lstStyle/>
        <a:p>
          <a:endParaRPr lang="en-US"/>
        </a:p>
      </dgm:t>
    </dgm:pt>
    <dgm:pt modelId="{7EBAAD6E-52CA-47AD-AB2A-D6AAB7BC4655}">
      <dgm:prSet/>
      <dgm:spPr/>
      <dgm:t>
        <a:bodyPr/>
        <a:lstStyle/>
        <a:p>
          <a:r>
            <a:rPr lang="en-US" b="1"/>
            <a:t>replay:</a:t>
          </a:r>
          <a:endParaRPr lang="en-US"/>
        </a:p>
      </dgm:t>
    </dgm:pt>
    <dgm:pt modelId="{209115CB-E6CB-4448-A8E0-C5EA4BFB8449}" type="parTrans" cxnId="{AFE4C756-886F-4FE2-9DA5-FC91D9DD09CC}">
      <dgm:prSet/>
      <dgm:spPr/>
      <dgm:t>
        <a:bodyPr/>
        <a:lstStyle/>
        <a:p>
          <a:endParaRPr lang="en-US"/>
        </a:p>
      </dgm:t>
    </dgm:pt>
    <dgm:pt modelId="{50331EDC-793F-4C97-9643-85BD1A189662}" type="sibTrans" cxnId="{AFE4C756-886F-4FE2-9DA5-FC91D9DD09CC}">
      <dgm:prSet/>
      <dgm:spPr/>
      <dgm:t>
        <a:bodyPr/>
        <a:lstStyle/>
        <a:p>
          <a:endParaRPr lang="en-US"/>
        </a:p>
      </dgm:t>
    </dgm:pt>
    <dgm:pt modelId="{63532145-B1FF-4B59-8D78-646D6958F165}">
      <dgm:prSet/>
      <dgm:spPr/>
      <dgm:t>
        <a:bodyPr/>
        <a:lstStyle/>
        <a:p>
          <a:r>
            <a:rPr lang="en-US"/>
            <a:t>This function is assumed to be defined in the </a:t>
          </a:r>
          <a:r>
            <a:rPr lang="en-US" b="1"/>
            <a:t>TicTacToe_finished</a:t>
          </a:r>
          <a:r>
            <a:rPr lang="en-US"/>
            <a:t> module.</a:t>
          </a:r>
        </a:p>
      </dgm:t>
    </dgm:pt>
    <dgm:pt modelId="{0E3A375A-3B1F-49F8-AC24-45816D56FC3B}" type="parTrans" cxnId="{CE987D99-3A15-4F0F-BB32-3B0C825D4BEE}">
      <dgm:prSet/>
      <dgm:spPr/>
      <dgm:t>
        <a:bodyPr/>
        <a:lstStyle/>
        <a:p>
          <a:endParaRPr lang="en-US"/>
        </a:p>
      </dgm:t>
    </dgm:pt>
    <dgm:pt modelId="{C900106F-1923-4D52-B9C4-8C01F87E9479}" type="sibTrans" cxnId="{CE987D99-3A15-4F0F-BB32-3B0C825D4BEE}">
      <dgm:prSet/>
      <dgm:spPr/>
      <dgm:t>
        <a:bodyPr/>
        <a:lstStyle/>
        <a:p>
          <a:endParaRPr lang="en-US"/>
        </a:p>
      </dgm:t>
    </dgm:pt>
    <dgm:pt modelId="{A38772DE-6393-4465-9D94-8FBA94E59850}">
      <dgm:prSet/>
      <dgm:spPr/>
      <dgm:t>
        <a:bodyPr/>
        <a:lstStyle/>
        <a:p>
          <a:r>
            <a:rPr lang="en-US"/>
            <a:t>It likely prompts the players if they want to play again.</a:t>
          </a:r>
        </a:p>
      </dgm:t>
    </dgm:pt>
    <dgm:pt modelId="{B28EC52B-CA1B-4156-AA42-8AECEB000853}" type="parTrans" cxnId="{4A68736E-B27E-4452-B668-7F78C60C53BC}">
      <dgm:prSet/>
      <dgm:spPr/>
      <dgm:t>
        <a:bodyPr/>
        <a:lstStyle/>
        <a:p>
          <a:endParaRPr lang="en-US"/>
        </a:p>
      </dgm:t>
    </dgm:pt>
    <dgm:pt modelId="{9B2A8F21-2501-4FAA-9D5C-15AA90FB0177}" type="sibTrans" cxnId="{4A68736E-B27E-4452-B668-7F78C60C53BC}">
      <dgm:prSet/>
      <dgm:spPr/>
      <dgm:t>
        <a:bodyPr/>
        <a:lstStyle/>
        <a:p>
          <a:endParaRPr lang="en-US"/>
        </a:p>
      </dgm:t>
    </dgm:pt>
    <dgm:pt modelId="{31FDF65E-98E7-41D8-AC9F-758F99D6241A}">
      <dgm:prSet/>
      <dgm:spPr/>
      <dgm:t>
        <a:bodyPr/>
        <a:lstStyle/>
        <a:p>
          <a:r>
            <a:rPr lang="en-US"/>
            <a:t>Returns a boolean indicating whether the players want to replay.</a:t>
          </a:r>
        </a:p>
      </dgm:t>
    </dgm:pt>
    <dgm:pt modelId="{597406E9-0BED-4D28-97C2-FB0AFBEE761B}" type="parTrans" cxnId="{92DAA892-29DF-4526-9D83-EC439865B837}">
      <dgm:prSet/>
      <dgm:spPr/>
      <dgm:t>
        <a:bodyPr/>
        <a:lstStyle/>
        <a:p>
          <a:endParaRPr lang="en-US"/>
        </a:p>
      </dgm:t>
    </dgm:pt>
    <dgm:pt modelId="{CC35AC82-DAE2-4FAD-9572-65E46E59A4A6}" type="sibTrans" cxnId="{92DAA892-29DF-4526-9D83-EC439865B837}">
      <dgm:prSet/>
      <dgm:spPr/>
      <dgm:t>
        <a:bodyPr/>
        <a:lstStyle/>
        <a:p>
          <a:endParaRPr lang="en-US"/>
        </a:p>
      </dgm:t>
    </dgm:pt>
    <dgm:pt modelId="{56935016-1C8F-44E1-A665-EFF082CAFAD9}">
      <dgm:prSet/>
      <dgm:spPr/>
      <dgm:t>
        <a:bodyPr/>
        <a:lstStyle/>
        <a:p>
          <a:r>
            <a:rPr lang="en-US" b="1"/>
            <a:t>main:</a:t>
          </a:r>
          <a:endParaRPr lang="en-US"/>
        </a:p>
      </dgm:t>
    </dgm:pt>
    <dgm:pt modelId="{03506127-62A2-4315-A184-A16AD426208E}" type="parTrans" cxnId="{17BB6073-4180-4F4D-BA3A-24F76E21DAAA}">
      <dgm:prSet/>
      <dgm:spPr/>
      <dgm:t>
        <a:bodyPr/>
        <a:lstStyle/>
        <a:p>
          <a:endParaRPr lang="en-US"/>
        </a:p>
      </dgm:t>
    </dgm:pt>
    <dgm:pt modelId="{3AF8A474-4C57-4718-AD27-C214ED1F53EA}" type="sibTrans" cxnId="{17BB6073-4180-4F4D-BA3A-24F76E21DAAA}">
      <dgm:prSet/>
      <dgm:spPr/>
      <dgm:t>
        <a:bodyPr/>
        <a:lstStyle/>
        <a:p>
          <a:endParaRPr lang="en-US"/>
        </a:p>
      </dgm:t>
    </dgm:pt>
    <dgm:pt modelId="{2D92FEFE-D47D-48B6-8231-0B240462A6A0}">
      <dgm:prSet/>
      <dgm:spPr/>
      <dgm:t>
        <a:bodyPr/>
        <a:lstStyle/>
        <a:p>
          <a:r>
            <a:rPr lang="en-US"/>
            <a:t>The main function that sets up the Tkinter window, initializes the </a:t>
          </a:r>
          <a:r>
            <a:rPr lang="en-US" b="1"/>
            <a:t>TicTacToeGUI</a:t>
          </a:r>
          <a:r>
            <a:rPr lang="en-US"/>
            <a:t> object, and starts the Tkinter main loop.</a:t>
          </a:r>
        </a:p>
      </dgm:t>
    </dgm:pt>
    <dgm:pt modelId="{08F03212-5C9A-414D-AA15-E531FBD1ACFC}" type="parTrans" cxnId="{CEA7BC2E-70C7-4B6F-A491-FD03FB75DA62}">
      <dgm:prSet/>
      <dgm:spPr/>
      <dgm:t>
        <a:bodyPr/>
        <a:lstStyle/>
        <a:p>
          <a:endParaRPr lang="en-US"/>
        </a:p>
      </dgm:t>
    </dgm:pt>
    <dgm:pt modelId="{FACF313A-10BE-4FCF-AADA-A803AE193DB8}" type="sibTrans" cxnId="{CEA7BC2E-70C7-4B6F-A491-FD03FB75DA62}">
      <dgm:prSet/>
      <dgm:spPr/>
      <dgm:t>
        <a:bodyPr/>
        <a:lstStyle/>
        <a:p>
          <a:endParaRPr lang="en-US"/>
        </a:p>
      </dgm:t>
    </dgm:pt>
    <dgm:pt modelId="{FA31FAA3-A7C3-4335-886E-038CF34EC712}" type="pres">
      <dgm:prSet presAssocID="{DD838982-F20F-430A-80F3-9EFE79F4FE73}" presName="vert0" presStyleCnt="0">
        <dgm:presLayoutVars>
          <dgm:dir/>
          <dgm:animOne val="branch"/>
          <dgm:animLvl val="lvl"/>
        </dgm:presLayoutVars>
      </dgm:prSet>
      <dgm:spPr/>
    </dgm:pt>
    <dgm:pt modelId="{F2410EC3-B9C4-44A5-A2CA-8B9EAEDB1E86}" type="pres">
      <dgm:prSet presAssocID="{5B898E4C-3E13-430B-9A7C-AAD7EF42D726}" presName="thickLine" presStyleLbl="alignNode1" presStyleIdx="0" presStyleCnt="6"/>
      <dgm:spPr/>
    </dgm:pt>
    <dgm:pt modelId="{B9009F84-8303-4ADF-B7DF-F8C833E71093}" type="pres">
      <dgm:prSet presAssocID="{5B898E4C-3E13-430B-9A7C-AAD7EF42D726}" presName="horz1" presStyleCnt="0"/>
      <dgm:spPr/>
    </dgm:pt>
    <dgm:pt modelId="{8082DAE4-4365-4996-9E24-88A44564F335}" type="pres">
      <dgm:prSet presAssocID="{5B898E4C-3E13-430B-9A7C-AAD7EF42D726}" presName="tx1" presStyleLbl="revTx" presStyleIdx="0" presStyleCnt="22"/>
      <dgm:spPr/>
    </dgm:pt>
    <dgm:pt modelId="{4A8EFE6B-0523-4F31-8FAD-6504806D89CD}" type="pres">
      <dgm:prSet presAssocID="{5B898E4C-3E13-430B-9A7C-AAD7EF42D726}" presName="vert1" presStyleCnt="0"/>
      <dgm:spPr/>
    </dgm:pt>
    <dgm:pt modelId="{33FC8CA5-C586-402C-A121-958A3E9477AB}" type="pres">
      <dgm:prSet presAssocID="{241FF0CD-66CE-4A0A-B0EE-6660A13FBD32}" presName="vertSpace2a" presStyleCnt="0"/>
      <dgm:spPr/>
    </dgm:pt>
    <dgm:pt modelId="{81AB2A2A-A2A0-49F6-A398-8497F2C66C9C}" type="pres">
      <dgm:prSet presAssocID="{241FF0CD-66CE-4A0A-B0EE-6660A13FBD32}" presName="horz2" presStyleCnt="0"/>
      <dgm:spPr/>
    </dgm:pt>
    <dgm:pt modelId="{824447D1-A079-475C-9C0D-ECE1DED29754}" type="pres">
      <dgm:prSet presAssocID="{241FF0CD-66CE-4A0A-B0EE-6660A13FBD32}" presName="horzSpace2" presStyleCnt="0"/>
      <dgm:spPr/>
    </dgm:pt>
    <dgm:pt modelId="{8E8EF38B-1C0E-44E8-B1E8-AB279CB1B6F9}" type="pres">
      <dgm:prSet presAssocID="{241FF0CD-66CE-4A0A-B0EE-6660A13FBD32}" presName="tx2" presStyleLbl="revTx" presStyleIdx="1" presStyleCnt="22"/>
      <dgm:spPr/>
    </dgm:pt>
    <dgm:pt modelId="{900274CD-B64A-418E-A0A2-3B35289A611A}" type="pres">
      <dgm:prSet presAssocID="{241FF0CD-66CE-4A0A-B0EE-6660A13FBD32}" presName="vert2" presStyleCnt="0"/>
      <dgm:spPr/>
    </dgm:pt>
    <dgm:pt modelId="{7AB61040-FC52-492C-8E8E-CC0CC9993ED6}" type="pres">
      <dgm:prSet presAssocID="{241FF0CD-66CE-4A0A-B0EE-6660A13FBD32}" presName="thinLine2b" presStyleLbl="callout" presStyleIdx="0" presStyleCnt="16"/>
      <dgm:spPr/>
    </dgm:pt>
    <dgm:pt modelId="{4FB2105A-B2BE-4CE6-9CA5-9DDF1DFB55F8}" type="pres">
      <dgm:prSet presAssocID="{241FF0CD-66CE-4A0A-B0EE-6660A13FBD32}" presName="vertSpace2b" presStyleCnt="0"/>
      <dgm:spPr/>
    </dgm:pt>
    <dgm:pt modelId="{7E0B5862-DA99-4B17-B937-CF916EE6AA59}" type="pres">
      <dgm:prSet presAssocID="{14876BB7-B1C5-4A9A-9C68-C3D16AD76CC2}" presName="horz2" presStyleCnt="0"/>
      <dgm:spPr/>
    </dgm:pt>
    <dgm:pt modelId="{5CC60B85-7079-45C3-A1D3-260B53EA988C}" type="pres">
      <dgm:prSet presAssocID="{14876BB7-B1C5-4A9A-9C68-C3D16AD76CC2}" presName="horzSpace2" presStyleCnt="0"/>
      <dgm:spPr/>
    </dgm:pt>
    <dgm:pt modelId="{121CF3D1-8824-4909-B91D-6887C0827B5A}" type="pres">
      <dgm:prSet presAssocID="{14876BB7-B1C5-4A9A-9C68-C3D16AD76CC2}" presName="tx2" presStyleLbl="revTx" presStyleIdx="2" presStyleCnt="22"/>
      <dgm:spPr/>
    </dgm:pt>
    <dgm:pt modelId="{C30E2F9D-2FCC-4A2D-AC4B-8C1C19A990FA}" type="pres">
      <dgm:prSet presAssocID="{14876BB7-B1C5-4A9A-9C68-C3D16AD76CC2}" presName="vert2" presStyleCnt="0"/>
      <dgm:spPr/>
    </dgm:pt>
    <dgm:pt modelId="{C645843B-F4DB-448B-953E-EAF3D179DC9F}" type="pres">
      <dgm:prSet presAssocID="{14876BB7-B1C5-4A9A-9C68-C3D16AD76CC2}" presName="thinLine2b" presStyleLbl="callout" presStyleIdx="1" presStyleCnt="16"/>
      <dgm:spPr/>
    </dgm:pt>
    <dgm:pt modelId="{D10A21AE-ADBE-44B7-9205-28E3CFF10F33}" type="pres">
      <dgm:prSet presAssocID="{14876BB7-B1C5-4A9A-9C68-C3D16AD76CC2}" presName="vertSpace2b" presStyleCnt="0"/>
      <dgm:spPr/>
    </dgm:pt>
    <dgm:pt modelId="{8F10CD6B-B697-4D8E-86C5-E30AB0EC4ED6}" type="pres">
      <dgm:prSet presAssocID="{D52BA4AE-AA0C-4C35-96E1-A8DED7F4F46E}" presName="horz2" presStyleCnt="0"/>
      <dgm:spPr/>
    </dgm:pt>
    <dgm:pt modelId="{6EB72395-079F-4AA2-BC9E-F91C659B1B83}" type="pres">
      <dgm:prSet presAssocID="{D52BA4AE-AA0C-4C35-96E1-A8DED7F4F46E}" presName="horzSpace2" presStyleCnt="0"/>
      <dgm:spPr/>
    </dgm:pt>
    <dgm:pt modelId="{9AB7A9CF-CC76-48DA-9831-6592868EA38A}" type="pres">
      <dgm:prSet presAssocID="{D52BA4AE-AA0C-4C35-96E1-A8DED7F4F46E}" presName="tx2" presStyleLbl="revTx" presStyleIdx="3" presStyleCnt="22"/>
      <dgm:spPr/>
    </dgm:pt>
    <dgm:pt modelId="{49A8F19B-BA67-453C-BEAA-FC3CA817E0BA}" type="pres">
      <dgm:prSet presAssocID="{D52BA4AE-AA0C-4C35-96E1-A8DED7F4F46E}" presName="vert2" presStyleCnt="0"/>
      <dgm:spPr/>
    </dgm:pt>
    <dgm:pt modelId="{46CA1919-56D6-4895-8490-0D82F8F5AB56}" type="pres">
      <dgm:prSet presAssocID="{D52BA4AE-AA0C-4C35-96E1-A8DED7F4F46E}" presName="thinLine2b" presStyleLbl="callout" presStyleIdx="2" presStyleCnt="16"/>
      <dgm:spPr/>
    </dgm:pt>
    <dgm:pt modelId="{C4C7AA7F-A0A8-41E9-8E89-4FB79BAEA9BD}" type="pres">
      <dgm:prSet presAssocID="{D52BA4AE-AA0C-4C35-96E1-A8DED7F4F46E}" presName="vertSpace2b" presStyleCnt="0"/>
      <dgm:spPr/>
    </dgm:pt>
    <dgm:pt modelId="{04DA05CF-1889-4BEF-B1B3-97F4019682CB}" type="pres">
      <dgm:prSet presAssocID="{BEBF22B1-B980-4FB3-A0C8-6FA2D3C85B0A}" presName="thickLine" presStyleLbl="alignNode1" presStyleIdx="1" presStyleCnt="6"/>
      <dgm:spPr/>
    </dgm:pt>
    <dgm:pt modelId="{6EEC2DA7-E486-4641-A121-EE142DA33DBC}" type="pres">
      <dgm:prSet presAssocID="{BEBF22B1-B980-4FB3-A0C8-6FA2D3C85B0A}" presName="horz1" presStyleCnt="0"/>
      <dgm:spPr/>
    </dgm:pt>
    <dgm:pt modelId="{E48A9211-4226-4B62-B7EA-63BD9CA9117B}" type="pres">
      <dgm:prSet presAssocID="{BEBF22B1-B980-4FB3-A0C8-6FA2D3C85B0A}" presName="tx1" presStyleLbl="revTx" presStyleIdx="4" presStyleCnt="22"/>
      <dgm:spPr/>
    </dgm:pt>
    <dgm:pt modelId="{0EDC79B9-4F45-4477-A0BE-7044ECDDAE04}" type="pres">
      <dgm:prSet presAssocID="{BEBF22B1-B980-4FB3-A0C8-6FA2D3C85B0A}" presName="vert1" presStyleCnt="0"/>
      <dgm:spPr/>
    </dgm:pt>
    <dgm:pt modelId="{7513D3AC-2588-4755-9C54-53D6C3C92371}" type="pres">
      <dgm:prSet presAssocID="{E9AC46F0-7830-4B9D-9791-9F4C66CEE574}" presName="vertSpace2a" presStyleCnt="0"/>
      <dgm:spPr/>
    </dgm:pt>
    <dgm:pt modelId="{C3BBE508-815A-415D-880B-73F5A1CDA27A}" type="pres">
      <dgm:prSet presAssocID="{E9AC46F0-7830-4B9D-9791-9F4C66CEE574}" presName="horz2" presStyleCnt="0"/>
      <dgm:spPr/>
    </dgm:pt>
    <dgm:pt modelId="{C6420ACB-DAAB-4208-9673-6F5BF58F3EB6}" type="pres">
      <dgm:prSet presAssocID="{E9AC46F0-7830-4B9D-9791-9F4C66CEE574}" presName="horzSpace2" presStyleCnt="0"/>
      <dgm:spPr/>
    </dgm:pt>
    <dgm:pt modelId="{CEC9D7FC-402F-41F2-8053-706E93293D4D}" type="pres">
      <dgm:prSet presAssocID="{E9AC46F0-7830-4B9D-9791-9F4C66CEE574}" presName="tx2" presStyleLbl="revTx" presStyleIdx="5" presStyleCnt="22"/>
      <dgm:spPr/>
    </dgm:pt>
    <dgm:pt modelId="{821FD639-2F73-499F-BDC5-B1DE7962A14C}" type="pres">
      <dgm:prSet presAssocID="{E9AC46F0-7830-4B9D-9791-9F4C66CEE574}" presName="vert2" presStyleCnt="0"/>
      <dgm:spPr/>
    </dgm:pt>
    <dgm:pt modelId="{FD511E8D-77DE-47FA-95E7-6D9484FA92CB}" type="pres">
      <dgm:prSet presAssocID="{E9AC46F0-7830-4B9D-9791-9F4C66CEE574}" presName="thinLine2b" presStyleLbl="callout" presStyleIdx="3" presStyleCnt="16"/>
      <dgm:spPr/>
    </dgm:pt>
    <dgm:pt modelId="{D93999AD-8E4F-4332-8AB6-1B1D153FCC24}" type="pres">
      <dgm:prSet presAssocID="{E9AC46F0-7830-4B9D-9791-9F4C66CEE574}" presName="vertSpace2b" presStyleCnt="0"/>
      <dgm:spPr/>
    </dgm:pt>
    <dgm:pt modelId="{C45E95C9-2F41-4178-874B-C87A8A1CA51A}" type="pres">
      <dgm:prSet presAssocID="{115B0646-79AF-4C48-9217-146FA3F83F20}" presName="horz2" presStyleCnt="0"/>
      <dgm:spPr/>
    </dgm:pt>
    <dgm:pt modelId="{D2AAFB55-B971-4AA2-AB1D-897CB9C1655A}" type="pres">
      <dgm:prSet presAssocID="{115B0646-79AF-4C48-9217-146FA3F83F20}" presName="horzSpace2" presStyleCnt="0"/>
      <dgm:spPr/>
    </dgm:pt>
    <dgm:pt modelId="{E6356CD2-08F4-4F04-9F9A-10260A82EF39}" type="pres">
      <dgm:prSet presAssocID="{115B0646-79AF-4C48-9217-146FA3F83F20}" presName="tx2" presStyleLbl="revTx" presStyleIdx="6" presStyleCnt="22"/>
      <dgm:spPr/>
    </dgm:pt>
    <dgm:pt modelId="{319606C3-A74F-4786-B138-F510F05A2CFD}" type="pres">
      <dgm:prSet presAssocID="{115B0646-79AF-4C48-9217-146FA3F83F20}" presName="vert2" presStyleCnt="0"/>
      <dgm:spPr/>
    </dgm:pt>
    <dgm:pt modelId="{C7DD5BC7-BEFA-4209-B492-F6C26F76A688}" type="pres">
      <dgm:prSet presAssocID="{115B0646-79AF-4C48-9217-146FA3F83F20}" presName="thinLine2b" presStyleLbl="callout" presStyleIdx="4" presStyleCnt="16"/>
      <dgm:spPr/>
    </dgm:pt>
    <dgm:pt modelId="{B6084EB0-1F6A-4D26-AF48-D2C39BF94F6E}" type="pres">
      <dgm:prSet presAssocID="{115B0646-79AF-4C48-9217-146FA3F83F20}" presName="vertSpace2b" presStyleCnt="0"/>
      <dgm:spPr/>
    </dgm:pt>
    <dgm:pt modelId="{6475609F-76E6-42BE-A46C-59D368850EC4}" type="pres">
      <dgm:prSet presAssocID="{85670EDF-69EA-4417-84C4-4258816F6048}" presName="horz2" presStyleCnt="0"/>
      <dgm:spPr/>
    </dgm:pt>
    <dgm:pt modelId="{D0C31247-86BD-4FD1-B3BD-81D0F3B48689}" type="pres">
      <dgm:prSet presAssocID="{85670EDF-69EA-4417-84C4-4258816F6048}" presName="horzSpace2" presStyleCnt="0"/>
      <dgm:spPr/>
    </dgm:pt>
    <dgm:pt modelId="{C01DDE98-15BB-4968-81D5-A8E7890659F8}" type="pres">
      <dgm:prSet presAssocID="{85670EDF-69EA-4417-84C4-4258816F6048}" presName="tx2" presStyleLbl="revTx" presStyleIdx="7" presStyleCnt="22"/>
      <dgm:spPr/>
    </dgm:pt>
    <dgm:pt modelId="{2A2B62DE-33C1-4AEB-A715-2D7C6B3885BD}" type="pres">
      <dgm:prSet presAssocID="{85670EDF-69EA-4417-84C4-4258816F6048}" presName="vert2" presStyleCnt="0"/>
      <dgm:spPr/>
    </dgm:pt>
    <dgm:pt modelId="{C5417421-47A9-48D5-9A28-4ADB51B7E329}" type="pres">
      <dgm:prSet presAssocID="{85670EDF-69EA-4417-84C4-4258816F6048}" presName="thinLine2b" presStyleLbl="callout" presStyleIdx="5" presStyleCnt="16"/>
      <dgm:spPr/>
    </dgm:pt>
    <dgm:pt modelId="{B6EC0E29-A977-426D-B03B-AFDB9E1FE42D}" type="pres">
      <dgm:prSet presAssocID="{85670EDF-69EA-4417-84C4-4258816F6048}" presName="vertSpace2b" presStyleCnt="0"/>
      <dgm:spPr/>
    </dgm:pt>
    <dgm:pt modelId="{4F280C73-FF18-4B1E-84D0-62F5E6F2A7EF}" type="pres">
      <dgm:prSet presAssocID="{B7C7C1E4-46FF-4048-A671-189CB3537DC8}" presName="thickLine" presStyleLbl="alignNode1" presStyleIdx="2" presStyleCnt="6"/>
      <dgm:spPr/>
    </dgm:pt>
    <dgm:pt modelId="{A4965AF1-EE5F-4A82-AA82-083C2297B871}" type="pres">
      <dgm:prSet presAssocID="{B7C7C1E4-46FF-4048-A671-189CB3537DC8}" presName="horz1" presStyleCnt="0"/>
      <dgm:spPr/>
    </dgm:pt>
    <dgm:pt modelId="{5DFE0F96-C9C5-41CD-8E9D-E125CED991CC}" type="pres">
      <dgm:prSet presAssocID="{B7C7C1E4-46FF-4048-A671-189CB3537DC8}" presName="tx1" presStyleLbl="revTx" presStyleIdx="8" presStyleCnt="22"/>
      <dgm:spPr/>
    </dgm:pt>
    <dgm:pt modelId="{8A60E297-6E0D-47B2-8389-66DAF5CB96C8}" type="pres">
      <dgm:prSet presAssocID="{B7C7C1E4-46FF-4048-A671-189CB3537DC8}" presName="vert1" presStyleCnt="0"/>
      <dgm:spPr/>
    </dgm:pt>
    <dgm:pt modelId="{5E949AA2-FFF4-4553-9F9B-0A6A806D7531}" type="pres">
      <dgm:prSet presAssocID="{0A31B781-7A6B-4A75-B309-E840FA946821}" presName="vertSpace2a" presStyleCnt="0"/>
      <dgm:spPr/>
    </dgm:pt>
    <dgm:pt modelId="{7E541D83-C466-420A-BC89-6B04DE0D0159}" type="pres">
      <dgm:prSet presAssocID="{0A31B781-7A6B-4A75-B309-E840FA946821}" presName="horz2" presStyleCnt="0"/>
      <dgm:spPr/>
    </dgm:pt>
    <dgm:pt modelId="{31181D91-319E-48D7-9287-325D79067A4C}" type="pres">
      <dgm:prSet presAssocID="{0A31B781-7A6B-4A75-B309-E840FA946821}" presName="horzSpace2" presStyleCnt="0"/>
      <dgm:spPr/>
    </dgm:pt>
    <dgm:pt modelId="{B99EB784-FC71-4147-B5D7-0639BB071CE6}" type="pres">
      <dgm:prSet presAssocID="{0A31B781-7A6B-4A75-B309-E840FA946821}" presName="tx2" presStyleLbl="revTx" presStyleIdx="9" presStyleCnt="22"/>
      <dgm:spPr/>
    </dgm:pt>
    <dgm:pt modelId="{38C27F6A-CF57-4E30-BA45-1264AB01536E}" type="pres">
      <dgm:prSet presAssocID="{0A31B781-7A6B-4A75-B309-E840FA946821}" presName="vert2" presStyleCnt="0"/>
      <dgm:spPr/>
    </dgm:pt>
    <dgm:pt modelId="{424139AF-1DD6-440D-8248-501FE55556C1}" type="pres">
      <dgm:prSet presAssocID="{0A31B781-7A6B-4A75-B309-E840FA946821}" presName="thinLine2b" presStyleLbl="callout" presStyleIdx="6" presStyleCnt="16"/>
      <dgm:spPr/>
    </dgm:pt>
    <dgm:pt modelId="{BDBD954E-D829-47E0-B291-58D5E3A31229}" type="pres">
      <dgm:prSet presAssocID="{0A31B781-7A6B-4A75-B309-E840FA946821}" presName="vertSpace2b" presStyleCnt="0"/>
      <dgm:spPr/>
    </dgm:pt>
    <dgm:pt modelId="{3E5EF8ED-CA3E-4746-9E26-4FC21992ECEF}" type="pres">
      <dgm:prSet presAssocID="{4AE7499E-D0EC-4E97-945D-EB8950B2A8FB}" presName="horz2" presStyleCnt="0"/>
      <dgm:spPr/>
    </dgm:pt>
    <dgm:pt modelId="{B91C8FBD-B3FA-43BA-BDB1-B1D76BEB6FCB}" type="pres">
      <dgm:prSet presAssocID="{4AE7499E-D0EC-4E97-945D-EB8950B2A8FB}" presName="horzSpace2" presStyleCnt="0"/>
      <dgm:spPr/>
    </dgm:pt>
    <dgm:pt modelId="{B8FD7026-A060-4E93-B1E5-74D0B29EEB4B}" type="pres">
      <dgm:prSet presAssocID="{4AE7499E-D0EC-4E97-945D-EB8950B2A8FB}" presName="tx2" presStyleLbl="revTx" presStyleIdx="10" presStyleCnt="22"/>
      <dgm:spPr/>
    </dgm:pt>
    <dgm:pt modelId="{E9C04463-9B5D-433B-8D4D-D89DB4B09D7C}" type="pres">
      <dgm:prSet presAssocID="{4AE7499E-D0EC-4E97-945D-EB8950B2A8FB}" presName="vert2" presStyleCnt="0"/>
      <dgm:spPr/>
    </dgm:pt>
    <dgm:pt modelId="{106DF029-90D9-49A0-A0C5-82A50ABD7866}" type="pres">
      <dgm:prSet presAssocID="{4AE7499E-D0EC-4E97-945D-EB8950B2A8FB}" presName="thinLine2b" presStyleLbl="callout" presStyleIdx="7" presStyleCnt="16"/>
      <dgm:spPr/>
    </dgm:pt>
    <dgm:pt modelId="{D23DB0C2-90A6-4F4B-932D-0D78472EEDF8}" type="pres">
      <dgm:prSet presAssocID="{4AE7499E-D0EC-4E97-945D-EB8950B2A8FB}" presName="vertSpace2b" presStyleCnt="0"/>
      <dgm:spPr/>
    </dgm:pt>
    <dgm:pt modelId="{7FD26A7D-99C9-4A9E-A761-2B6D4D2D3660}" type="pres">
      <dgm:prSet presAssocID="{AA140D83-4FF9-4FBE-8AC4-3D6B7A650848}" presName="horz2" presStyleCnt="0"/>
      <dgm:spPr/>
    </dgm:pt>
    <dgm:pt modelId="{001A6DBA-FBE7-49AE-BFE9-7E634F7CEE18}" type="pres">
      <dgm:prSet presAssocID="{AA140D83-4FF9-4FBE-8AC4-3D6B7A650848}" presName="horzSpace2" presStyleCnt="0"/>
      <dgm:spPr/>
    </dgm:pt>
    <dgm:pt modelId="{3B69739E-6AAF-40AA-B1E6-2F026C6F037E}" type="pres">
      <dgm:prSet presAssocID="{AA140D83-4FF9-4FBE-8AC4-3D6B7A650848}" presName="tx2" presStyleLbl="revTx" presStyleIdx="11" presStyleCnt="22"/>
      <dgm:spPr/>
    </dgm:pt>
    <dgm:pt modelId="{DEAE6ADD-B6AE-4E9E-8FAF-84B73AD64AD1}" type="pres">
      <dgm:prSet presAssocID="{AA140D83-4FF9-4FBE-8AC4-3D6B7A650848}" presName="vert2" presStyleCnt="0"/>
      <dgm:spPr/>
    </dgm:pt>
    <dgm:pt modelId="{E5FE2C86-B005-4BEF-B63F-3E9D8D784E7F}" type="pres">
      <dgm:prSet presAssocID="{AA140D83-4FF9-4FBE-8AC4-3D6B7A650848}" presName="thinLine2b" presStyleLbl="callout" presStyleIdx="8" presStyleCnt="16"/>
      <dgm:spPr/>
    </dgm:pt>
    <dgm:pt modelId="{3DD9B642-A73D-465B-8F97-143A44D2A823}" type="pres">
      <dgm:prSet presAssocID="{AA140D83-4FF9-4FBE-8AC4-3D6B7A650848}" presName="vertSpace2b" presStyleCnt="0"/>
      <dgm:spPr/>
    </dgm:pt>
    <dgm:pt modelId="{666160E8-DA7B-4892-BDB9-A79C1BB898A2}" type="pres">
      <dgm:prSet presAssocID="{41D6AE9E-A357-44BC-9E2C-312AE7A6C754}" presName="thickLine" presStyleLbl="alignNode1" presStyleIdx="3" presStyleCnt="6"/>
      <dgm:spPr/>
    </dgm:pt>
    <dgm:pt modelId="{2E994059-74AD-48AB-A2F7-F08C3BB29624}" type="pres">
      <dgm:prSet presAssocID="{41D6AE9E-A357-44BC-9E2C-312AE7A6C754}" presName="horz1" presStyleCnt="0"/>
      <dgm:spPr/>
    </dgm:pt>
    <dgm:pt modelId="{7401CFC9-54E1-444E-8C9A-0613D401F623}" type="pres">
      <dgm:prSet presAssocID="{41D6AE9E-A357-44BC-9E2C-312AE7A6C754}" presName="tx1" presStyleLbl="revTx" presStyleIdx="12" presStyleCnt="22"/>
      <dgm:spPr/>
    </dgm:pt>
    <dgm:pt modelId="{CD3DD141-4497-46CD-B2E0-CE3E36911D28}" type="pres">
      <dgm:prSet presAssocID="{41D6AE9E-A357-44BC-9E2C-312AE7A6C754}" presName="vert1" presStyleCnt="0"/>
      <dgm:spPr/>
    </dgm:pt>
    <dgm:pt modelId="{86A59609-F61A-49F1-B4D0-004751189D16}" type="pres">
      <dgm:prSet presAssocID="{DAAE4C88-2EAC-47FB-8A34-C9E007EBBDED}" presName="vertSpace2a" presStyleCnt="0"/>
      <dgm:spPr/>
    </dgm:pt>
    <dgm:pt modelId="{57331202-5F4C-41D0-85F6-458BAED641B5}" type="pres">
      <dgm:prSet presAssocID="{DAAE4C88-2EAC-47FB-8A34-C9E007EBBDED}" presName="horz2" presStyleCnt="0"/>
      <dgm:spPr/>
    </dgm:pt>
    <dgm:pt modelId="{191689FB-436B-4750-9916-D82A97A4EF40}" type="pres">
      <dgm:prSet presAssocID="{DAAE4C88-2EAC-47FB-8A34-C9E007EBBDED}" presName="horzSpace2" presStyleCnt="0"/>
      <dgm:spPr/>
    </dgm:pt>
    <dgm:pt modelId="{61BAA37A-C1EF-44C4-8074-DDDD28FA3149}" type="pres">
      <dgm:prSet presAssocID="{DAAE4C88-2EAC-47FB-8A34-C9E007EBBDED}" presName="tx2" presStyleLbl="revTx" presStyleIdx="13" presStyleCnt="22"/>
      <dgm:spPr/>
    </dgm:pt>
    <dgm:pt modelId="{2929B04C-764A-4C22-B5F4-AEA5C0D1CC72}" type="pres">
      <dgm:prSet presAssocID="{DAAE4C88-2EAC-47FB-8A34-C9E007EBBDED}" presName="vert2" presStyleCnt="0"/>
      <dgm:spPr/>
    </dgm:pt>
    <dgm:pt modelId="{CC77EFD9-2B9A-4FBE-BC36-F8590B66CE18}" type="pres">
      <dgm:prSet presAssocID="{DAAE4C88-2EAC-47FB-8A34-C9E007EBBDED}" presName="thinLine2b" presStyleLbl="callout" presStyleIdx="9" presStyleCnt="16"/>
      <dgm:spPr/>
    </dgm:pt>
    <dgm:pt modelId="{CD106064-C6E0-4027-81F1-0E376CC4ADD0}" type="pres">
      <dgm:prSet presAssocID="{DAAE4C88-2EAC-47FB-8A34-C9E007EBBDED}" presName="vertSpace2b" presStyleCnt="0"/>
      <dgm:spPr/>
    </dgm:pt>
    <dgm:pt modelId="{11361175-D91A-4865-9288-78AF6647F9B2}" type="pres">
      <dgm:prSet presAssocID="{058FC43F-ED73-48EC-B9B7-929166A6D69A}" presName="horz2" presStyleCnt="0"/>
      <dgm:spPr/>
    </dgm:pt>
    <dgm:pt modelId="{7CDA4CC4-5B7A-4FC8-A38B-9258C1556B11}" type="pres">
      <dgm:prSet presAssocID="{058FC43F-ED73-48EC-B9B7-929166A6D69A}" presName="horzSpace2" presStyleCnt="0"/>
      <dgm:spPr/>
    </dgm:pt>
    <dgm:pt modelId="{80350EFC-E72B-4903-9718-167B4D529AF0}" type="pres">
      <dgm:prSet presAssocID="{058FC43F-ED73-48EC-B9B7-929166A6D69A}" presName="tx2" presStyleLbl="revTx" presStyleIdx="14" presStyleCnt="22"/>
      <dgm:spPr/>
    </dgm:pt>
    <dgm:pt modelId="{FB764B51-B22C-4ABB-B7DB-567D56D26F17}" type="pres">
      <dgm:prSet presAssocID="{058FC43F-ED73-48EC-B9B7-929166A6D69A}" presName="vert2" presStyleCnt="0"/>
      <dgm:spPr/>
    </dgm:pt>
    <dgm:pt modelId="{B38CC4DB-7200-40C6-A70D-FA5B4F5E5624}" type="pres">
      <dgm:prSet presAssocID="{058FC43F-ED73-48EC-B9B7-929166A6D69A}" presName="thinLine2b" presStyleLbl="callout" presStyleIdx="10" presStyleCnt="16"/>
      <dgm:spPr/>
    </dgm:pt>
    <dgm:pt modelId="{6124493A-6D5F-4468-B3D2-7AFF0E9AD18F}" type="pres">
      <dgm:prSet presAssocID="{058FC43F-ED73-48EC-B9B7-929166A6D69A}" presName="vertSpace2b" presStyleCnt="0"/>
      <dgm:spPr/>
    </dgm:pt>
    <dgm:pt modelId="{77BB6CDA-A2EA-425D-95F8-8A49980B07CC}" type="pres">
      <dgm:prSet presAssocID="{8AB7602E-366E-4896-ADD7-52DFFCB854C1}" presName="horz2" presStyleCnt="0"/>
      <dgm:spPr/>
    </dgm:pt>
    <dgm:pt modelId="{5E36C5EE-9899-497A-862F-FCCCDB7F2441}" type="pres">
      <dgm:prSet presAssocID="{8AB7602E-366E-4896-ADD7-52DFFCB854C1}" presName="horzSpace2" presStyleCnt="0"/>
      <dgm:spPr/>
    </dgm:pt>
    <dgm:pt modelId="{F6473219-0384-4DD7-A8A5-87453D6839A3}" type="pres">
      <dgm:prSet presAssocID="{8AB7602E-366E-4896-ADD7-52DFFCB854C1}" presName="tx2" presStyleLbl="revTx" presStyleIdx="15" presStyleCnt="22"/>
      <dgm:spPr/>
    </dgm:pt>
    <dgm:pt modelId="{D4E0E0A9-7617-4ECB-AA5A-4A21D1A8F484}" type="pres">
      <dgm:prSet presAssocID="{8AB7602E-366E-4896-ADD7-52DFFCB854C1}" presName="vert2" presStyleCnt="0"/>
      <dgm:spPr/>
    </dgm:pt>
    <dgm:pt modelId="{F8E49632-BF55-40F2-923C-1C72533E2632}" type="pres">
      <dgm:prSet presAssocID="{8AB7602E-366E-4896-ADD7-52DFFCB854C1}" presName="thinLine2b" presStyleLbl="callout" presStyleIdx="11" presStyleCnt="16"/>
      <dgm:spPr/>
    </dgm:pt>
    <dgm:pt modelId="{13F4BBF7-436C-4152-9C48-6E23D7FC7E7E}" type="pres">
      <dgm:prSet presAssocID="{8AB7602E-366E-4896-ADD7-52DFFCB854C1}" presName="vertSpace2b" presStyleCnt="0"/>
      <dgm:spPr/>
    </dgm:pt>
    <dgm:pt modelId="{1C596B10-EC6F-4059-9E19-254721022435}" type="pres">
      <dgm:prSet presAssocID="{7EBAAD6E-52CA-47AD-AB2A-D6AAB7BC4655}" presName="thickLine" presStyleLbl="alignNode1" presStyleIdx="4" presStyleCnt="6"/>
      <dgm:spPr/>
    </dgm:pt>
    <dgm:pt modelId="{1BF6399F-79A4-4B4D-A7D0-2C0E87B161C0}" type="pres">
      <dgm:prSet presAssocID="{7EBAAD6E-52CA-47AD-AB2A-D6AAB7BC4655}" presName="horz1" presStyleCnt="0"/>
      <dgm:spPr/>
    </dgm:pt>
    <dgm:pt modelId="{9CE90DFD-43E7-42F2-8413-6A7FB6FA8FCD}" type="pres">
      <dgm:prSet presAssocID="{7EBAAD6E-52CA-47AD-AB2A-D6AAB7BC4655}" presName="tx1" presStyleLbl="revTx" presStyleIdx="16" presStyleCnt="22"/>
      <dgm:spPr/>
    </dgm:pt>
    <dgm:pt modelId="{DECD1EAF-6DC2-4431-9BAE-58F1C50E0349}" type="pres">
      <dgm:prSet presAssocID="{7EBAAD6E-52CA-47AD-AB2A-D6AAB7BC4655}" presName="vert1" presStyleCnt="0"/>
      <dgm:spPr/>
    </dgm:pt>
    <dgm:pt modelId="{3CE869C8-40A0-4764-A076-C79FCCFBD86D}" type="pres">
      <dgm:prSet presAssocID="{63532145-B1FF-4B59-8D78-646D6958F165}" presName="vertSpace2a" presStyleCnt="0"/>
      <dgm:spPr/>
    </dgm:pt>
    <dgm:pt modelId="{6B95BE16-58A6-4D47-B9AE-D8E556FC2843}" type="pres">
      <dgm:prSet presAssocID="{63532145-B1FF-4B59-8D78-646D6958F165}" presName="horz2" presStyleCnt="0"/>
      <dgm:spPr/>
    </dgm:pt>
    <dgm:pt modelId="{4F482C3D-5F88-4584-B754-FD3C940F4FB4}" type="pres">
      <dgm:prSet presAssocID="{63532145-B1FF-4B59-8D78-646D6958F165}" presName="horzSpace2" presStyleCnt="0"/>
      <dgm:spPr/>
    </dgm:pt>
    <dgm:pt modelId="{5B698C40-866F-4453-AF54-AE7523902690}" type="pres">
      <dgm:prSet presAssocID="{63532145-B1FF-4B59-8D78-646D6958F165}" presName="tx2" presStyleLbl="revTx" presStyleIdx="17" presStyleCnt="22"/>
      <dgm:spPr/>
    </dgm:pt>
    <dgm:pt modelId="{CC450111-A551-45AE-BC32-53685349A9A8}" type="pres">
      <dgm:prSet presAssocID="{63532145-B1FF-4B59-8D78-646D6958F165}" presName="vert2" presStyleCnt="0"/>
      <dgm:spPr/>
    </dgm:pt>
    <dgm:pt modelId="{FD0FCD7A-73D8-4E5F-BDC4-92A4A4639AE5}" type="pres">
      <dgm:prSet presAssocID="{63532145-B1FF-4B59-8D78-646D6958F165}" presName="thinLine2b" presStyleLbl="callout" presStyleIdx="12" presStyleCnt="16"/>
      <dgm:spPr/>
    </dgm:pt>
    <dgm:pt modelId="{1A3904BB-548B-47DA-B76B-4BA843F06342}" type="pres">
      <dgm:prSet presAssocID="{63532145-B1FF-4B59-8D78-646D6958F165}" presName="vertSpace2b" presStyleCnt="0"/>
      <dgm:spPr/>
    </dgm:pt>
    <dgm:pt modelId="{4A2ED7F7-209C-4EF7-9C63-6221294417D0}" type="pres">
      <dgm:prSet presAssocID="{A38772DE-6393-4465-9D94-8FBA94E59850}" presName="horz2" presStyleCnt="0"/>
      <dgm:spPr/>
    </dgm:pt>
    <dgm:pt modelId="{813B947C-8115-4D37-A4E2-CF80F0FFF12F}" type="pres">
      <dgm:prSet presAssocID="{A38772DE-6393-4465-9D94-8FBA94E59850}" presName="horzSpace2" presStyleCnt="0"/>
      <dgm:spPr/>
    </dgm:pt>
    <dgm:pt modelId="{D52B1154-9940-43EA-8D38-E3961B32B873}" type="pres">
      <dgm:prSet presAssocID="{A38772DE-6393-4465-9D94-8FBA94E59850}" presName="tx2" presStyleLbl="revTx" presStyleIdx="18" presStyleCnt="22"/>
      <dgm:spPr/>
    </dgm:pt>
    <dgm:pt modelId="{F8570D72-B418-40A5-853B-03C4E3CE48B1}" type="pres">
      <dgm:prSet presAssocID="{A38772DE-6393-4465-9D94-8FBA94E59850}" presName="vert2" presStyleCnt="0"/>
      <dgm:spPr/>
    </dgm:pt>
    <dgm:pt modelId="{16C9A00C-740B-4835-9487-8A7F6E906B54}" type="pres">
      <dgm:prSet presAssocID="{A38772DE-6393-4465-9D94-8FBA94E59850}" presName="thinLine2b" presStyleLbl="callout" presStyleIdx="13" presStyleCnt="16"/>
      <dgm:spPr/>
    </dgm:pt>
    <dgm:pt modelId="{545E7DC7-0C1B-4B03-90AB-050B2976EA85}" type="pres">
      <dgm:prSet presAssocID="{A38772DE-6393-4465-9D94-8FBA94E59850}" presName="vertSpace2b" presStyleCnt="0"/>
      <dgm:spPr/>
    </dgm:pt>
    <dgm:pt modelId="{E3341EBB-8603-4068-833D-42CBB1F66A14}" type="pres">
      <dgm:prSet presAssocID="{31FDF65E-98E7-41D8-AC9F-758F99D6241A}" presName="horz2" presStyleCnt="0"/>
      <dgm:spPr/>
    </dgm:pt>
    <dgm:pt modelId="{23A10855-073E-4487-B129-961C53CBC803}" type="pres">
      <dgm:prSet presAssocID="{31FDF65E-98E7-41D8-AC9F-758F99D6241A}" presName="horzSpace2" presStyleCnt="0"/>
      <dgm:spPr/>
    </dgm:pt>
    <dgm:pt modelId="{52B60361-CDBF-4BA9-B89E-D1B716E28ACA}" type="pres">
      <dgm:prSet presAssocID="{31FDF65E-98E7-41D8-AC9F-758F99D6241A}" presName="tx2" presStyleLbl="revTx" presStyleIdx="19" presStyleCnt="22"/>
      <dgm:spPr/>
    </dgm:pt>
    <dgm:pt modelId="{B07EC6A9-11BF-4D1A-BAD2-ED854E6A5C61}" type="pres">
      <dgm:prSet presAssocID="{31FDF65E-98E7-41D8-AC9F-758F99D6241A}" presName="vert2" presStyleCnt="0"/>
      <dgm:spPr/>
    </dgm:pt>
    <dgm:pt modelId="{FD4C6B16-23C5-4D0D-8431-BE35A538F5D0}" type="pres">
      <dgm:prSet presAssocID="{31FDF65E-98E7-41D8-AC9F-758F99D6241A}" presName="thinLine2b" presStyleLbl="callout" presStyleIdx="14" presStyleCnt="16"/>
      <dgm:spPr/>
    </dgm:pt>
    <dgm:pt modelId="{DDDABE8F-4DA3-4A4C-BFC9-E55C477405C7}" type="pres">
      <dgm:prSet presAssocID="{31FDF65E-98E7-41D8-AC9F-758F99D6241A}" presName="vertSpace2b" presStyleCnt="0"/>
      <dgm:spPr/>
    </dgm:pt>
    <dgm:pt modelId="{7B6C667E-86B2-4FC6-A528-56E11BBC41D9}" type="pres">
      <dgm:prSet presAssocID="{56935016-1C8F-44E1-A665-EFF082CAFAD9}" presName="thickLine" presStyleLbl="alignNode1" presStyleIdx="5" presStyleCnt="6"/>
      <dgm:spPr/>
    </dgm:pt>
    <dgm:pt modelId="{C59AEA97-2FC6-4F55-A19D-3108794FE2CC}" type="pres">
      <dgm:prSet presAssocID="{56935016-1C8F-44E1-A665-EFF082CAFAD9}" presName="horz1" presStyleCnt="0"/>
      <dgm:spPr/>
    </dgm:pt>
    <dgm:pt modelId="{F1D076DF-2C5F-4EC6-BE8C-E912714A52CA}" type="pres">
      <dgm:prSet presAssocID="{56935016-1C8F-44E1-A665-EFF082CAFAD9}" presName="tx1" presStyleLbl="revTx" presStyleIdx="20" presStyleCnt="22"/>
      <dgm:spPr/>
    </dgm:pt>
    <dgm:pt modelId="{EFEEEBD5-A667-4D1C-BD6B-C46FA668CABC}" type="pres">
      <dgm:prSet presAssocID="{56935016-1C8F-44E1-A665-EFF082CAFAD9}" presName="vert1" presStyleCnt="0"/>
      <dgm:spPr/>
    </dgm:pt>
    <dgm:pt modelId="{D54CC613-F88A-4CB7-8C24-89B2B7A75827}" type="pres">
      <dgm:prSet presAssocID="{2D92FEFE-D47D-48B6-8231-0B240462A6A0}" presName="vertSpace2a" presStyleCnt="0"/>
      <dgm:spPr/>
    </dgm:pt>
    <dgm:pt modelId="{4D7B0E4D-18D3-4B23-9F79-98648A6D6526}" type="pres">
      <dgm:prSet presAssocID="{2D92FEFE-D47D-48B6-8231-0B240462A6A0}" presName="horz2" presStyleCnt="0"/>
      <dgm:spPr/>
    </dgm:pt>
    <dgm:pt modelId="{41B16107-5950-4F9F-8797-EE377870E224}" type="pres">
      <dgm:prSet presAssocID="{2D92FEFE-D47D-48B6-8231-0B240462A6A0}" presName="horzSpace2" presStyleCnt="0"/>
      <dgm:spPr/>
    </dgm:pt>
    <dgm:pt modelId="{75A55259-2BBC-4240-A986-7D3EB388ED5C}" type="pres">
      <dgm:prSet presAssocID="{2D92FEFE-D47D-48B6-8231-0B240462A6A0}" presName="tx2" presStyleLbl="revTx" presStyleIdx="21" presStyleCnt="22"/>
      <dgm:spPr/>
    </dgm:pt>
    <dgm:pt modelId="{6607CD9D-E376-4F97-84E1-CA40818CA321}" type="pres">
      <dgm:prSet presAssocID="{2D92FEFE-D47D-48B6-8231-0B240462A6A0}" presName="vert2" presStyleCnt="0"/>
      <dgm:spPr/>
    </dgm:pt>
    <dgm:pt modelId="{EC119620-88EB-441E-92B7-4D1C5F41C5B0}" type="pres">
      <dgm:prSet presAssocID="{2D92FEFE-D47D-48B6-8231-0B240462A6A0}" presName="thinLine2b" presStyleLbl="callout" presStyleIdx="15" presStyleCnt="16"/>
      <dgm:spPr/>
    </dgm:pt>
    <dgm:pt modelId="{C729FD92-923C-4C39-9817-117264EC5171}" type="pres">
      <dgm:prSet presAssocID="{2D92FEFE-D47D-48B6-8231-0B240462A6A0}" presName="vertSpace2b" presStyleCnt="0"/>
      <dgm:spPr/>
    </dgm:pt>
  </dgm:ptLst>
  <dgm:cxnLst>
    <dgm:cxn modelId="{B282B006-880C-4EDA-BBF0-4321283EE0FF}" type="presOf" srcId="{DD838982-F20F-430A-80F3-9EFE79F4FE73}" destId="{FA31FAA3-A7C3-4335-886E-038CF34EC712}" srcOrd="0" destOrd="0" presId="urn:microsoft.com/office/officeart/2008/layout/LinedList"/>
    <dgm:cxn modelId="{6A7ED813-DB46-4716-96EE-A97C1012481B}" type="presOf" srcId="{4AE7499E-D0EC-4E97-945D-EB8950B2A8FB}" destId="{B8FD7026-A060-4E93-B1E5-74D0B29EEB4B}" srcOrd="0" destOrd="0" presId="urn:microsoft.com/office/officeart/2008/layout/LinedList"/>
    <dgm:cxn modelId="{9A3D5B15-6DDC-4CD4-9C60-DB99890D4B16}" type="presOf" srcId="{85670EDF-69EA-4417-84C4-4258816F6048}" destId="{C01DDE98-15BB-4968-81D5-A8E7890659F8}" srcOrd="0" destOrd="0" presId="urn:microsoft.com/office/officeart/2008/layout/LinedList"/>
    <dgm:cxn modelId="{9C823919-C82A-4D95-95A6-F2E6D00ECD91}" srcId="{5B898E4C-3E13-430B-9A7C-AAD7EF42D726}" destId="{D52BA4AE-AA0C-4C35-96E1-A8DED7F4F46E}" srcOrd="2" destOrd="0" parTransId="{CCDD83EC-D4D2-4F05-8372-CD9DEFEB9032}" sibTransId="{94D0BE14-CC5B-4767-BFB3-2C923FB18193}"/>
    <dgm:cxn modelId="{10FF5E20-750E-442C-BCF0-F3424A92C19B}" type="presOf" srcId="{8AB7602E-366E-4896-ADD7-52DFFCB854C1}" destId="{F6473219-0384-4DD7-A8A5-87453D6839A3}" srcOrd="0" destOrd="0" presId="urn:microsoft.com/office/officeart/2008/layout/LinedList"/>
    <dgm:cxn modelId="{8BFF9E20-778C-4300-94D2-8FDB271ED96D}" srcId="{5B898E4C-3E13-430B-9A7C-AAD7EF42D726}" destId="{14876BB7-B1C5-4A9A-9C68-C3D16AD76CC2}" srcOrd="1" destOrd="0" parTransId="{FA0EFD4E-73A9-4387-BEB3-D2F88E022E8A}" sibTransId="{A711A574-8A84-4DC4-939C-F1139058E0EC}"/>
    <dgm:cxn modelId="{8CB4EA22-7671-4794-B36C-B77F0C2CD916}" srcId="{BEBF22B1-B980-4FB3-A0C8-6FA2D3C85B0A}" destId="{E9AC46F0-7830-4B9D-9791-9F4C66CEE574}" srcOrd="0" destOrd="0" parTransId="{65F03C84-0662-4CED-B2F1-D8DABABE6183}" sibTransId="{E9032AE8-916E-4CF7-AEB6-6DFB94FFBDB5}"/>
    <dgm:cxn modelId="{73B0DC25-65D6-42FA-91DE-3E0FA83598B3}" srcId="{5B898E4C-3E13-430B-9A7C-AAD7EF42D726}" destId="{241FF0CD-66CE-4A0A-B0EE-6660A13FBD32}" srcOrd="0" destOrd="0" parTransId="{F9361A05-4260-4C8A-BFAD-AD0DFAA5C71F}" sibTransId="{67428479-DEE5-47D2-A2DB-D4357FE4CDA5}"/>
    <dgm:cxn modelId="{CEA7BC2E-70C7-4B6F-A491-FD03FB75DA62}" srcId="{56935016-1C8F-44E1-A665-EFF082CAFAD9}" destId="{2D92FEFE-D47D-48B6-8231-0B240462A6A0}" srcOrd="0" destOrd="0" parTransId="{08F03212-5C9A-414D-AA15-E531FBD1ACFC}" sibTransId="{FACF313A-10BE-4FCF-AADA-A803AE193DB8}"/>
    <dgm:cxn modelId="{37DEC83B-D506-40C5-82B4-DFFF99853C17}" type="presOf" srcId="{AA140D83-4FF9-4FBE-8AC4-3D6B7A650848}" destId="{3B69739E-6AAF-40AA-B1E6-2F026C6F037E}" srcOrd="0" destOrd="0" presId="urn:microsoft.com/office/officeart/2008/layout/LinedList"/>
    <dgm:cxn modelId="{CA47233F-AF30-4624-BEE4-13243AD772AF}" srcId="{DD838982-F20F-430A-80F3-9EFE79F4FE73}" destId="{B7C7C1E4-46FF-4048-A671-189CB3537DC8}" srcOrd="2" destOrd="0" parTransId="{22D561F6-572A-4ADD-A0F6-7EBE3B8D34AE}" sibTransId="{DEFD1DF3-E330-4CF2-A38B-905AEB882734}"/>
    <dgm:cxn modelId="{B5673860-31CB-408A-9FE8-E36665BF5887}" type="presOf" srcId="{56935016-1C8F-44E1-A665-EFF082CAFAD9}" destId="{F1D076DF-2C5F-4EC6-BE8C-E912714A52CA}" srcOrd="0" destOrd="0" presId="urn:microsoft.com/office/officeart/2008/layout/LinedList"/>
    <dgm:cxn modelId="{58474044-53CF-4018-BF18-78BB251BB7DB}" srcId="{BEBF22B1-B980-4FB3-A0C8-6FA2D3C85B0A}" destId="{115B0646-79AF-4C48-9217-146FA3F83F20}" srcOrd="1" destOrd="0" parTransId="{3A312098-7CE3-475C-8D34-D7D7C3A52E3D}" sibTransId="{8BFD9BE9-71B0-4B41-8E60-CAB69FB318EB}"/>
    <dgm:cxn modelId="{8F406665-D666-41EB-8B57-1B10368B3A71}" type="presOf" srcId="{E9AC46F0-7830-4B9D-9791-9F4C66CEE574}" destId="{CEC9D7FC-402F-41F2-8053-706E93293D4D}" srcOrd="0" destOrd="0" presId="urn:microsoft.com/office/officeart/2008/layout/LinedList"/>
    <dgm:cxn modelId="{6C3F3568-76EB-4D45-B87A-86F15E2D7690}" srcId="{B7C7C1E4-46FF-4048-A671-189CB3537DC8}" destId="{4AE7499E-D0EC-4E97-945D-EB8950B2A8FB}" srcOrd="1" destOrd="0" parTransId="{A2B1B594-1EEF-466D-AC79-0F43ACF889E4}" sibTransId="{C8F0F870-E343-4181-9A74-B41D5C2874BF}"/>
    <dgm:cxn modelId="{A229154B-1B06-4B8E-8091-F833BF6A75E4}" type="presOf" srcId="{058FC43F-ED73-48EC-B9B7-929166A6D69A}" destId="{80350EFC-E72B-4903-9718-167B4D529AF0}" srcOrd="0" destOrd="0" presId="urn:microsoft.com/office/officeart/2008/layout/LinedList"/>
    <dgm:cxn modelId="{4A68736E-B27E-4452-B668-7F78C60C53BC}" srcId="{7EBAAD6E-52CA-47AD-AB2A-D6AAB7BC4655}" destId="{A38772DE-6393-4465-9D94-8FBA94E59850}" srcOrd="1" destOrd="0" parTransId="{B28EC52B-CA1B-4156-AA42-8AECEB000853}" sibTransId="{9B2A8F21-2501-4FAA-9D5C-15AA90FB0177}"/>
    <dgm:cxn modelId="{80A67B72-1042-41B2-A523-400B51DBBABC}" srcId="{41D6AE9E-A357-44BC-9E2C-312AE7A6C754}" destId="{058FC43F-ED73-48EC-B9B7-929166A6D69A}" srcOrd="1" destOrd="0" parTransId="{6D08FCC4-EFEC-4242-9253-D8D24F69605F}" sibTransId="{DA08C4DC-2F16-431B-AB43-2C703AE58976}"/>
    <dgm:cxn modelId="{AFFA3E53-E844-40A8-90BC-DD819332B2DF}" srcId="{BEBF22B1-B980-4FB3-A0C8-6FA2D3C85B0A}" destId="{85670EDF-69EA-4417-84C4-4258816F6048}" srcOrd="2" destOrd="0" parTransId="{0565ABDC-5390-4869-9ED6-A9D159D6A284}" sibTransId="{75E1437C-84E8-4C1F-B647-732CE1A5FBC9}"/>
    <dgm:cxn modelId="{17BB6073-4180-4F4D-BA3A-24F76E21DAAA}" srcId="{DD838982-F20F-430A-80F3-9EFE79F4FE73}" destId="{56935016-1C8F-44E1-A665-EFF082CAFAD9}" srcOrd="5" destOrd="0" parTransId="{03506127-62A2-4315-A184-A16AD426208E}" sibTransId="{3AF8A474-4C57-4718-AD27-C214ED1F53EA}"/>
    <dgm:cxn modelId="{AFE4C756-886F-4FE2-9DA5-FC91D9DD09CC}" srcId="{DD838982-F20F-430A-80F3-9EFE79F4FE73}" destId="{7EBAAD6E-52CA-47AD-AB2A-D6AAB7BC4655}" srcOrd="4" destOrd="0" parTransId="{209115CB-E6CB-4448-A8E0-C5EA4BFB8449}" sibTransId="{50331EDC-793F-4C97-9643-85BD1A189662}"/>
    <dgm:cxn modelId="{B190BA86-8710-4042-83AE-DCBE56D81165}" srcId="{41D6AE9E-A357-44BC-9E2C-312AE7A6C754}" destId="{DAAE4C88-2EAC-47FB-8A34-C9E007EBBDED}" srcOrd="0" destOrd="0" parTransId="{EC2174B1-EEFA-455F-BDA9-BD383BC5F323}" sibTransId="{31BCDE13-AED1-47D4-85C2-1A8564FDAC25}"/>
    <dgm:cxn modelId="{4DBABE89-02E9-4117-A35B-1CC345223676}" srcId="{DD838982-F20F-430A-80F3-9EFE79F4FE73}" destId="{41D6AE9E-A357-44BC-9E2C-312AE7A6C754}" srcOrd="3" destOrd="0" parTransId="{4C95C18D-5AE1-4EA4-9C28-F5FD5E916C92}" sibTransId="{109FFC38-88DE-41CA-96DA-ACCF4B2BB5CA}"/>
    <dgm:cxn modelId="{5A2B318A-EE54-4D80-8F03-53E917C9C694}" type="presOf" srcId="{B7C7C1E4-46FF-4048-A671-189CB3537DC8}" destId="{5DFE0F96-C9C5-41CD-8E9D-E125CED991CC}" srcOrd="0" destOrd="0" presId="urn:microsoft.com/office/officeart/2008/layout/LinedList"/>
    <dgm:cxn modelId="{48FA4391-172C-4840-A02B-97F36CD678D0}" type="presOf" srcId="{D52BA4AE-AA0C-4C35-96E1-A8DED7F4F46E}" destId="{9AB7A9CF-CC76-48DA-9831-6592868EA38A}" srcOrd="0" destOrd="0" presId="urn:microsoft.com/office/officeart/2008/layout/LinedList"/>
    <dgm:cxn modelId="{92DAA892-29DF-4526-9D83-EC439865B837}" srcId="{7EBAAD6E-52CA-47AD-AB2A-D6AAB7BC4655}" destId="{31FDF65E-98E7-41D8-AC9F-758F99D6241A}" srcOrd="2" destOrd="0" parTransId="{597406E9-0BED-4D28-97C2-FB0AFBEE761B}" sibTransId="{CC35AC82-DAE2-4FAD-9572-65E46E59A4A6}"/>
    <dgm:cxn modelId="{CE987D99-3A15-4F0F-BB32-3B0C825D4BEE}" srcId="{7EBAAD6E-52CA-47AD-AB2A-D6AAB7BC4655}" destId="{63532145-B1FF-4B59-8D78-646D6958F165}" srcOrd="0" destOrd="0" parTransId="{0E3A375A-3B1F-49F8-AC24-45816D56FC3B}" sibTransId="{C900106F-1923-4D52-B9C4-8C01F87E9479}"/>
    <dgm:cxn modelId="{66202F9B-EF1E-4491-ADB3-D86C2C0DA98F}" type="presOf" srcId="{31FDF65E-98E7-41D8-AC9F-758F99D6241A}" destId="{52B60361-CDBF-4BA9-B89E-D1B716E28ACA}" srcOrd="0" destOrd="0" presId="urn:microsoft.com/office/officeart/2008/layout/LinedList"/>
    <dgm:cxn modelId="{DA5F219E-5258-4798-BDFF-42F3654B4AC1}" srcId="{B7C7C1E4-46FF-4048-A671-189CB3537DC8}" destId="{AA140D83-4FF9-4FBE-8AC4-3D6B7A650848}" srcOrd="2" destOrd="0" parTransId="{97AA24FF-ACA0-445B-873C-E364DE85F4EF}" sibTransId="{F98F07C0-F11A-48C8-B919-889DFD93CC3E}"/>
    <dgm:cxn modelId="{4F86B8AB-9977-406C-9205-635AA18563BC}" type="presOf" srcId="{DAAE4C88-2EAC-47FB-8A34-C9E007EBBDED}" destId="{61BAA37A-C1EF-44C4-8074-DDDD28FA3149}" srcOrd="0" destOrd="0" presId="urn:microsoft.com/office/officeart/2008/layout/LinedList"/>
    <dgm:cxn modelId="{BD0E3CAE-8781-46C8-B1EE-E15B259CCA24}" srcId="{B7C7C1E4-46FF-4048-A671-189CB3537DC8}" destId="{0A31B781-7A6B-4A75-B309-E840FA946821}" srcOrd="0" destOrd="0" parTransId="{8DD96A42-34A3-43E7-B776-0723450DEB6E}" sibTransId="{CE875EBF-F85D-4329-ADB0-113E9AD56504}"/>
    <dgm:cxn modelId="{DB9D9BB3-66B6-4449-A1DB-4903DD52ADDC}" type="presOf" srcId="{BEBF22B1-B980-4FB3-A0C8-6FA2D3C85B0A}" destId="{E48A9211-4226-4B62-B7EA-63BD9CA9117B}" srcOrd="0" destOrd="0" presId="urn:microsoft.com/office/officeart/2008/layout/LinedList"/>
    <dgm:cxn modelId="{4C98A7BE-6AA6-4AFB-B30D-0DAF49F8CAFC}" srcId="{DD838982-F20F-430A-80F3-9EFE79F4FE73}" destId="{5B898E4C-3E13-430B-9A7C-AAD7EF42D726}" srcOrd="0" destOrd="0" parTransId="{35E2305B-D906-402B-BB49-DB41BD1A1DBD}" sibTransId="{BEBEDFAF-99FC-4AAA-BE82-94709DF4DC41}"/>
    <dgm:cxn modelId="{34BF8CC5-0534-45C9-A3DD-4DDD4D84FF5E}" type="presOf" srcId="{41D6AE9E-A357-44BC-9E2C-312AE7A6C754}" destId="{7401CFC9-54E1-444E-8C9A-0613D401F623}" srcOrd="0" destOrd="0" presId="urn:microsoft.com/office/officeart/2008/layout/LinedList"/>
    <dgm:cxn modelId="{F1E2E7CD-F7E4-4811-83F1-8FBDF4CC2CC3}" type="presOf" srcId="{0A31B781-7A6B-4A75-B309-E840FA946821}" destId="{B99EB784-FC71-4147-B5D7-0639BB071CE6}" srcOrd="0" destOrd="0" presId="urn:microsoft.com/office/officeart/2008/layout/LinedList"/>
    <dgm:cxn modelId="{6B6E33DB-15DA-46D3-A55E-0B3447257FE1}" srcId="{41D6AE9E-A357-44BC-9E2C-312AE7A6C754}" destId="{8AB7602E-366E-4896-ADD7-52DFFCB854C1}" srcOrd="2" destOrd="0" parTransId="{50A02A0F-4B13-4D77-BFB1-599A85BEB6A3}" sibTransId="{F4FE8BBE-AAEA-4C4D-A843-D60F6B88A60D}"/>
    <dgm:cxn modelId="{A05DFDE6-4775-4F7E-B090-69A069AD3853}" type="presOf" srcId="{A38772DE-6393-4465-9D94-8FBA94E59850}" destId="{D52B1154-9940-43EA-8D38-E3961B32B873}" srcOrd="0" destOrd="0" presId="urn:microsoft.com/office/officeart/2008/layout/LinedList"/>
    <dgm:cxn modelId="{3D4F15EA-A245-4780-8465-162F01F9DE72}" type="presOf" srcId="{63532145-B1FF-4B59-8D78-646D6958F165}" destId="{5B698C40-866F-4453-AF54-AE7523902690}" srcOrd="0" destOrd="0" presId="urn:microsoft.com/office/officeart/2008/layout/LinedList"/>
    <dgm:cxn modelId="{770C9FEA-E667-4B69-8C0D-D5B218855692}" type="presOf" srcId="{115B0646-79AF-4C48-9217-146FA3F83F20}" destId="{E6356CD2-08F4-4F04-9F9A-10260A82EF39}" srcOrd="0" destOrd="0" presId="urn:microsoft.com/office/officeart/2008/layout/LinedList"/>
    <dgm:cxn modelId="{4D5B33F6-7F8E-4A6D-8B45-045E844C412A}" type="presOf" srcId="{2D92FEFE-D47D-48B6-8231-0B240462A6A0}" destId="{75A55259-2BBC-4240-A986-7D3EB388ED5C}" srcOrd="0" destOrd="0" presId="urn:microsoft.com/office/officeart/2008/layout/LinedList"/>
    <dgm:cxn modelId="{132735F8-34DA-4AE6-8414-7A072D3776E9}" type="presOf" srcId="{14876BB7-B1C5-4A9A-9C68-C3D16AD76CC2}" destId="{121CF3D1-8824-4909-B91D-6887C0827B5A}" srcOrd="0" destOrd="0" presId="urn:microsoft.com/office/officeart/2008/layout/LinedList"/>
    <dgm:cxn modelId="{C454FBFA-9CDD-4158-B94E-A757E23E1160}" type="presOf" srcId="{7EBAAD6E-52CA-47AD-AB2A-D6AAB7BC4655}" destId="{9CE90DFD-43E7-42F2-8413-6A7FB6FA8FCD}" srcOrd="0" destOrd="0" presId="urn:microsoft.com/office/officeart/2008/layout/LinedList"/>
    <dgm:cxn modelId="{6C4DEBFB-CD1F-44F7-A5FE-3C4157AAB854}" type="presOf" srcId="{241FF0CD-66CE-4A0A-B0EE-6660A13FBD32}" destId="{8E8EF38B-1C0E-44E8-B1E8-AB279CB1B6F9}" srcOrd="0" destOrd="0" presId="urn:microsoft.com/office/officeart/2008/layout/LinedList"/>
    <dgm:cxn modelId="{81215CFD-F845-4277-9188-36C59EDE175C}" srcId="{DD838982-F20F-430A-80F3-9EFE79F4FE73}" destId="{BEBF22B1-B980-4FB3-A0C8-6FA2D3C85B0A}" srcOrd="1" destOrd="0" parTransId="{A2244E2A-40DB-4FEC-A719-F2526C2412AD}" sibTransId="{93D94E19-C892-4062-BE0D-857A77F06564}"/>
    <dgm:cxn modelId="{876D94FF-B66F-44A1-A4FE-58C19F57D122}" type="presOf" srcId="{5B898E4C-3E13-430B-9A7C-AAD7EF42D726}" destId="{8082DAE4-4365-4996-9E24-88A44564F335}" srcOrd="0" destOrd="0" presId="urn:microsoft.com/office/officeart/2008/layout/LinedList"/>
    <dgm:cxn modelId="{283C06DE-7B7B-4F98-B4C1-5AF3ECCF7822}" type="presParOf" srcId="{FA31FAA3-A7C3-4335-886E-038CF34EC712}" destId="{F2410EC3-B9C4-44A5-A2CA-8B9EAEDB1E86}" srcOrd="0" destOrd="0" presId="urn:microsoft.com/office/officeart/2008/layout/LinedList"/>
    <dgm:cxn modelId="{ADA65FE2-0841-43AA-B6E2-FF4FD3E1C26C}" type="presParOf" srcId="{FA31FAA3-A7C3-4335-886E-038CF34EC712}" destId="{B9009F84-8303-4ADF-B7DF-F8C833E71093}" srcOrd="1" destOrd="0" presId="urn:microsoft.com/office/officeart/2008/layout/LinedList"/>
    <dgm:cxn modelId="{54FE6036-5202-4786-AF99-B8FD717BEDF7}" type="presParOf" srcId="{B9009F84-8303-4ADF-B7DF-F8C833E71093}" destId="{8082DAE4-4365-4996-9E24-88A44564F335}" srcOrd="0" destOrd="0" presId="urn:microsoft.com/office/officeart/2008/layout/LinedList"/>
    <dgm:cxn modelId="{7FC21EEE-6D9A-4272-B502-95CF98287FD0}" type="presParOf" srcId="{B9009F84-8303-4ADF-B7DF-F8C833E71093}" destId="{4A8EFE6B-0523-4F31-8FAD-6504806D89CD}" srcOrd="1" destOrd="0" presId="urn:microsoft.com/office/officeart/2008/layout/LinedList"/>
    <dgm:cxn modelId="{AC4E1369-858B-4422-8638-71D9B606E77F}" type="presParOf" srcId="{4A8EFE6B-0523-4F31-8FAD-6504806D89CD}" destId="{33FC8CA5-C586-402C-A121-958A3E9477AB}" srcOrd="0" destOrd="0" presId="urn:microsoft.com/office/officeart/2008/layout/LinedList"/>
    <dgm:cxn modelId="{382302DF-F2D8-4D89-9F3C-6CFE6299235C}" type="presParOf" srcId="{4A8EFE6B-0523-4F31-8FAD-6504806D89CD}" destId="{81AB2A2A-A2A0-49F6-A398-8497F2C66C9C}" srcOrd="1" destOrd="0" presId="urn:microsoft.com/office/officeart/2008/layout/LinedList"/>
    <dgm:cxn modelId="{C536DBD7-199F-4632-9894-678364CAD4FE}" type="presParOf" srcId="{81AB2A2A-A2A0-49F6-A398-8497F2C66C9C}" destId="{824447D1-A079-475C-9C0D-ECE1DED29754}" srcOrd="0" destOrd="0" presId="urn:microsoft.com/office/officeart/2008/layout/LinedList"/>
    <dgm:cxn modelId="{22370519-2DAB-4518-86D4-B8147EB77B22}" type="presParOf" srcId="{81AB2A2A-A2A0-49F6-A398-8497F2C66C9C}" destId="{8E8EF38B-1C0E-44E8-B1E8-AB279CB1B6F9}" srcOrd="1" destOrd="0" presId="urn:microsoft.com/office/officeart/2008/layout/LinedList"/>
    <dgm:cxn modelId="{E984AF58-3E99-4728-A9B7-9C9B0BD1BA32}" type="presParOf" srcId="{81AB2A2A-A2A0-49F6-A398-8497F2C66C9C}" destId="{900274CD-B64A-418E-A0A2-3B35289A611A}" srcOrd="2" destOrd="0" presId="urn:microsoft.com/office/officeart/2008/layout/LinedList"/>
    <dgm:cxn modelId="{BEE4EE6F-DF36-45A9-815A-7396B6FB32A2}" type="presParOf" srcId="{4A8EFE6B-0523-4F31-8FAD-6504806D89CD}" destId="{7AB61040-FC52-492C-8E8E-CC0CC9993ED6}" srcOrd="2" destOrd="0" presId="urn:microsoft.com/office/officeart/2008/layout/LinedList"/>
    <dgm:cxn modelId="{1661CDC7-D493-4107-AA0B-48F2E74378D1}" type="presParOf" srcId="{4A8EFE6B-0523-4F31-8FAD-6504806D89CD}" destId="{4FB2105A-B2BE-4CE6-9CA5-9DDF1DFB55F8}" srcOrd="3" destOrd="0" presId="urn:microsoft.com/office/officeart/2008/layout/LinedList"/>
    <dgm:cxn modelId="{DB3C5941-D033-4A9C-834F-DC7EFD8136E9}" type="presParOf" srcId="{4A8EFE6B-0523-4F31-8FAD-6504806D89CD}" destId="{7E0B5862-DA99-4B17-B937-CF916EE6AA59}" srcOrd="4" destOrd="0" presId="urn:microsoft.com/office/officeart/2008/layout/LinedList"/>
    <dgm:cxn modelId="{51E585CF-31A3-4E81-AC52-819E8B9C1E77}" type="presParOf" srcId="{7E0B5862-DA99-4B17-B937-CF916EE6AA59}" destId="{5CC60B85-7079-45C3-A1D3-260B53EA988C}" srcOrd="0" destOrd="0" presId="urn:microsoft.com/office/officeart/2008/layout/LinedList"/>
    <dgm:cxn modelId="{39C9544D-7E90-488E-802F-1CE39F83242D}" type="presParOf" srcId="{7E0B5862-DA99-4B17-B937-CF916EE6AA59}" destId="{121CF3D1-8824-4909-B91D-6887C0827B5A}" srcOrd="1" destOrd="0" presId="urn:microsoft.com/office/officeart/2008/layout/LinedList"/>
    <dgm:cxn modelId="{4CA1B411-6951-418B-93EC-87D51A2DCCC8}" type="presParOf" srcId="{7E0B5862-DA99-4B17-B937-CF916EE6AA59}" destId="{C30E2F9D-2FCC-4A2D-AC4B-8C1C19A990FA}" srcOrd="2" destOrd="0" presId="urn:microsoft.com/office/officeart/2008/layout/LinedList"/>
    <dgm:cxn modelId="{8E680DDD-87D5-436C-B357-0BEF9A9F6DD4}" type="presParOf" srcId="{4A8EFE6B-0523-4F31-8FAD-6504806D89CD}" destId="{C645843B-F4DB-448B-953E-EAF3D179DC9F}" srcOrd="5" destOrd="0" presId="urn:microsoft.com/office/officeart/2008/layout/LinedList"/>
    <dgm:cxn modelId="{2E49B453-291E-4FBB-A9BC-024817BC70F8}" type="presParOf" srcId="{4A8EFE6B-0523-4F31-8FAD-6504806D89CD}" destId="{D10A21AE-ADBE-44B7-9205-28E3CFF10F33}" srcOrd="6" destOrd="0" presId="urn:microsoft.com/office/officeart/2008/layout/LinedList"/>
    <dgm:cxn modelId="{3DCC49B8-3FAA-4C1C-985B-91D5B7EB79BA}" type="presParOf" srcId="{4A8EFE6B-0523-4F31-8FAD-6504806D89CD}" destId="{8F10CD6B-B697-4D8E-86C5-E30AB0EC4ED6}" srcOrd="7" destOrd="0" presId="urn:microsoft.com/office/officeart/2008/layout/LinedList"/>
    <dgm:cxn modelId="{074E69B5-E7F5-43F4-B29A-A77416B4189C}" type="presParOf" srcId="{8F10CD6B-B697-4D8E-86C5-E30AB0EC4ED6}" destId="{6EB72395-079F-4AA2-BC9E-F91C659B1B83}" srcOrd="0" destOrd="0" presId="urn:microsoft.com/office/officeart/2008/layout/LinedList"/>
    <dgm:cxn modelId="{C3E6E42F-6D69-486C-997E-3E5D255FDB89}" type="presParOf" srcId="{8F10CD6B-B697-4D8E-86C5-E30AB0EC4ED6}" destId="{9AB7A9CF-CC76-48DA-9831-6592868EA38A}" srcOrd="1" destOrd="0" presId="urn:microsoft.com/office/officeart/2008/layout/LinedList"/>
    <dgm:cxn modelId="{50050AD8-DBFB-469A-B506-BC20072B9979}" type="presParOf" srcId="{8F10CD6B-B697-4D8E-86C5-E30AB0EC4ED6}" destId="{49A8F19B-BA67-453C-BEAA-FC3CA817E0BA}" srcOrd="2" destOrd="0" presId="urn:microsoft.com/office/officeart/2008/layout/LinedList"/>
    <dgm:cxn modelId="{C0D74946-B278-40AF-BEAF-179237AA5443}" type="presParOf" srcId="{4A8EFE6B-0523-4F31-8FAD-6504806D89CD}" destId="{46CA1919-56D6-4895-8490-0D82F8F5AB56}" srcOrd="8" destOrd="0" presId="urn:microsoft.com/office/officeart/2008/layout/LinedList"/>
    <dgm:cxn modelId="{8657D8E0-B37C-4DF7-94E6-72AE1F046D5F}" type="presParOf" srcId="{4A8EFE6B-0523-4F31-8FAD-6504806D89CD}" destId="{C4C7AA7F-A0A8-41E9-8E89-4FB79BAEA9BD}" srcOrd="9" destOrd="0" presId="urn:microsoft.com/office/officeart/2008/layout/LinedList"/>
    <dgm:cxn modelId="{CEB17B54-CCEA-4BD6-9DC6-E8925871C398}" type="presParOf" srcId="{FA31FAA3-A7C3-4335-886E-038CF34EC712}" destId="{04DA05CF-1889-4BEF-B1B3-97F4019682CB}" srcOrd="2" destOrd="0" presId="urn:microsoft.com/office/officeart/2008/layout/LinedList"/>
    <dgm:cxn modelId="{D3A5051E-8AFB-481F-A0C5-A126766EFD2D}" type="presParOf" srcId="{FA31FAA3-A7C3-4335-886E-038CF34EC712}" destId="{6EEC2DA7-E486-4641-A121-EE142DA33DBC}" srcOrd="3" destOrd="0" presId="urn:microsoft.com/office/officeart/2008/layout/LinedList"/>
    <dgm:cxn modelId="{65D2F56D-10D1-469B-BF38-BB5AFE10E04C}" type="presParOf" srcId="{6EEC2DA7-E486-4641-A121-EE142DA33DBC}" destId="{E48A9211-4226-4B62-B7EA-63BD9CA9117B}" srcOrd="0" destOrd="0" presId="urn:microsoft.com/office/officeart/2008/layout/LinedList"/>
    <dgm:cxn modelId="{00269FFB-A539-444D-BB05-21A92F5B8060}" type="presParOf" srcId="{6EEC2DA7-E486-4641-A121-EE142DA33DBC}" destId="{0EDC79B9-4F45-4477-A0BE-7044ECDDAE04}" srcOrd="1" destOrd="0" presId="urn:microsoft.com/office/officeart/2008/layout/LinedList"/>
    <dgm:cxn modelId="{DA455958-232A-4473-BDE6-277BAFC7C008}" type="presParOf" srcId="{0EDC79B9-4F45-4477-A0BE-7044ECDDAE04}" destId="{7513D3AC-2588-4755-9C54-53D6C3C92371}" srcOrd="0" destOrd="0" presId="urn:microsoft.com/office/officeart/2008/layout/LinedList"/>
    <dgm:cxn modelId="{B03FB3BD-D2A0-4C25-8E39-27FEA419FC5A}" type="presParOf" srcId="{0EDC79B9-4F45-4477-A0BE-7044ECDDAE04}" destId="{C3BBE508-815A-415D-880B-73F5A1CDA27A}" srcOrd="1" destOrd="0" presId="urn:microsoft.com/office/officeart/2008/layout/LinedList"/>
    <dgm:cxn modelId="{62BEC4EE-9649-4D2A-A874-6EC6A75AC691}" type="presParOf" srcId="{C3BBE508-815A-415D-880B-73F5A1CDA27A}" destId="{C6420ACB-DAAB-4208-9673-6F5BF58F3EB6}" srcOrd="0" destOrd="0" presId="urn:microsoft.com/office/officeart/2008/layout/LinedList"/>
    <dgm:cxn modelId="{D833E363-1195-4C28-BA9E-0C98E232CEF7}" type="presParOf" srcId="{C3BBE508-815A-415D-880B-73F5A1CDA27A}" destId="{CEC9D7FC-402F-41F2-8053-706E93293D4D}" srcOrd="1" destOrd="0" presId="urn:microsoft.com/office/officeart/2008/layout/LinedList"/>
    <dgm:cxn modelId="{E6EB1912-8D6B-4ADC-B95E-228E242173FF}" type="presParOf" srcId="{C3BBE508-815A-415D-880B-73F5A1CDA27A}" destId="{821FD639-2F73-499F-BDC5-B1DE7962A14C}" srcOrd="2" destOrd="0" presId="urn:microsoft.com/office/officeart/2008/layout/LinedList"/>
    <dgm:cxn modelId="{485EF420-6986-4B9A-B354-32897315F9C0}" type="presParOf" srcId="{0EDC79B9-4F45-4477-A0BE-7044ECDDAE04}" destId="{FD511E8D-77DE-47FA-95E7-6D9484FA92CB}" srcOrd="2" destOrd="0" presId="urn:microsoft.com/office/officeart/2008/layout/LinedList"/>
    <dgm:cxn modelId="{848ED6F4-6382-4080-A909-A06EB5D89490}" type="presParOf" srcId="{0EDC79B9-4F45-4477-A0BE-7044ECDDAE04}" destId="{D93999AD-8E4F-4332-8AB6-1B1D153FCC24}" srcOrd="3" destOrd="0" presId="urn:microsoft.com/office/officeart/2008/layout/LinedList"/>
    <dgm:cxn modelId="{6620D205-8E24-43A4-B98D-45AC29A7235F}" type="presParOf" srcId="{0EDC79B9-4F45-4477-A0BE-7044ECDDAE04}" destId="{C45E95C9-2F41-4178-874B-C87A8A1CA51A}" srcOrd="4" destOrd="0" presId="urn:microsoft.com/office/officeart/2008/layout/LinedList"/>
    <dgm:cxn modelId="{92F2D81E-F58C-4CEE-8690-DC407927518C}" type="presParOf" srcId="{C45E95C9-2F41-4178-874B-C87A8A1CA51A}" destId="{D2AAFB55-B971-4AA2-AB1D-897CB9C1655A}" srcOrd="0" destOrd="0" presId="urn:microsoft.com/office/officeart/2008/layout/LinedList"/>
    <dgm:cxn modelId="{671ED504-B08F-4A16-A734-0A3332225CF8}" type="presParOf" srcId="{C45E95C9-2F41-4178-874B-C87A8A1CA51A}" destId="{E6356CD2-08F4-4F04-9F9A-10260A82EF39}" srcOrd="1" destOrd="0" presId="urn:microsoft.com/office/officeart/2008/layout/LinedList"/>
    <dgm:cxn modelId="{357DA4CA-76E3-43A5-8917-91B1A7A5E81F}" type="presParOf" srcId="{C45E95C9-2F41-4178-874B-C87A8A1CA51A}" destId="{319606C3-A74F-4786-B138-F510F05A2CFD}" srcOrd="2" destOrd="0" presId="urn:microsoft.com/office/officeart/2008/layout/LinedList"/>
    <dgm:cxn modelId="{E635F41E-286B-486F-86A8-7BF9CBBF2D49}" type="presParOf" srcId="{0EDC79B9-4F45-4477-A0BE-7044ECDDAE04}" destId="{C7DD5BC7-BEFA-4209-B492-F6C26F76A688}" srcOrd="5" destOrd="0" presId="urn:microsoft.com/office/officeart/2008/layout/LinedList"/>
    <dgm:cxn modelId="{40035E16-629B-46D5-A76D-D3A6C3330E04}" type="presParOf" srcId="{0EDC79B9-4F45-4477-A0BE-7044ECDDAE04}" destId="{B6084EB0-1F6A-4D26-AF48-D2C39BF94F6E}" srcOrd="6" destOrd="0" presId="urn:microsoft.com/office/officeart/2008/layout/LinedList"/>
    <dgm:cxn modelId="{A892F5A2-5B4F-493F-AB61-91FA1D7995ED}" type="presParOf" srcId="{0EDC79B9-4F45-4477-A0BE-7044ECDDAE04}" destId="{6475609F-76E6-42BE-A46C-59D368850EC4}" srcOrd="7" destOrd="0" presId="urn:microsoft.com/office/officeart/2008/layout/LinedList"/>
    <dgm:cxn modelId="{4EFC9E15-FC7B-4F45-94BD-FFEA7E35AB42}" type="presParOf" srcId="{6475609F-76E6-42BE-A46C-59D368850EC4}" destId="{D0C31247-86BD-4FD1-B3BD-81D0F3B48689}" srcOrd="0" destOrd="0" presId="urn:microsoft.com/office/officeart/2008/layout/LinedList"/>
    <dgm:cxn modelId="{950FC8C5-B19E-48BB-AEF0-6D6090C66FFD}" type="presParOf" srcId="{6475609F-76E6-42BE-A46C-59D368850EC4}" destId="{C01DDE98-15BB-4968-81D5-A8E7890659F8}" srcOrd="1" destOrd="0" presId="urn:microsoft.com/office/officeart/2008/layout/LinedList"/>
    <dgm:cxn modelId="{719A9B36-1F10-46E7-9A29-AFBB386E5AB7}" type="presParOf" srcId="{6475609F-76E6-42BE-A46C-59D368850EC4}" destId="{2A2B62DE-33C1-4AEB-A715-2D7C6B3885BD}" srcOrd="2" destOrd="0" presId="urn:microsoft.com/office/officeart/2008/layout/LinedList"/>
    <dgm:cxn modelId="{983EF3BC-584D-4F03-B3B9-47A543848AF5}" type="presParOf" srcId="{0EDC79B9-4F45-4477-A0BE-7044ECDDAE04}" destId="{C5417421-47A9-48D5-9A28-4ADB51B7E329}" srcOrd="8" destOrd="0" presId="urn:microsoft.com/office/officeart/2008/layout/LinedList"/>
    <dgm:cxn modelId="{0616E312-FB29-4658-BA44-634DEEA9A9FF}" type="presParOf" srcId="{0EDC79B9-4F45-4477-A0BE-7044ECDDAE04}" destId="{B6EC0E29-A977-426D-B03B-AFDB9E1FE42D}" srcOrd="9" destOrd="0" presId="urn:microsoft.com/office/officeart/2008/layout/LinedList"/>
    <dgm:cxn modelId="{014AF77E-813C-4CE8-B53E-4CD0114A9FE1}" type="presParOf" srcId="{FA31FAA3-A7C3-4335-886E-038CF34EC712}" destId="{4F280C73-FF18-4B1E-84D0-62F5E6F2A7EF}" srcOrd="4" destOrd="0" presId="urn:microsoft.com/office/officeart/2008/layout/LinedList"/>
    <dgm:cxn modelId="{9C7CF9C9-CAAE-4941-B860-B879A484E93F}" type="presParOf" srcId="{FA31FAA3-A7C3-4335-886E-038CF34EC712}" destId="{A4965AF1-EE5F-4A82-AA82-083C2297B871}" srcOrd="5" destOrd="0" presId="urn:microsoft.com/office/officeart/2008/layout/LinedList"/>
    <dgm:cxn modelId="{49803E62-B746-4054-9BF2-7503EA8A521A}" type="presParOf" srcId="{A4965AF1-EE5F-4A82-AA82-083C2297B871}" destId="{5DFE0F96-C9C5-41CD-8E9D-E125CED991CC}" srcOrd="0" destOrd="0" presId="urn:microsoft.com/office/officeart/2008/layout/LinedList"/>
    <dgm:cxn modelId="{C2C9F510-B55A-4C5B-A855-F2DBDF7BD1E5}" type="presParOf" srcId="{A4965AF1-EE5F-4A82-AA82-083C2297B871}" destId="{8A60E297-6E0D-47B2-8389-66DAF5CB96C8}" srcOrd="1" destOrd="0" presId="urn:microsoft.com/office/officeart/2008/layout/LinedList"/>
    <dgm:cxn modelId="{5DE49EDB-E9C6-453D-9132-77C6CD3E2069}" type="presParOf" srcId="{8A60E297-6E0D-47B2-8389-66DAF5CB96C8}" destId="{5E949AA2-FFF4-4553-9F9B-0A6A806D7531}" srcOrd="0" destOrd="0" presId="urn:microsoft.com/office/officeart/2008/layout/LinedList"/>
    <dgm:cxn modelId="{DD16C512-CFB9-497D-BA0C-BA795AD17D0B}" type="presParOf" srcId="{8A60E297-6E0D-47B2-8389-66DAF5CB96C8}" destId="{7E541D83-C466-420A-BC89-6B04DE0D0159}" srcOrd="1" destOrd="0" presId="urn:microsoft.com/office/officeart/2008/layout/LinedList"/>
    <dgm:cxn modelId="{B0053DD2-C5CC-4476-BECD-F988A413AB3B}" type="presParOf" srcId="{7E541D83-C466-420A-BC89-6B04DE0D0159}" destId="{31181D91-319E-48D7-9287-325D79067A4C}" srcOrd="0" destOrd="0" presId="urn:microsoft.com/office/officeart/2008/layout/LinedList"/>
    <dgm:cxn modelId="{12BB254C-64BD-4F62-AF00-56110175DE39}" type="presParOf" srcId="{7E541D83-C466-420A-BC89-6B04DE0D0159}" destId="{B99EB784-FC71-4147-B5D7-0639BB071CE6}" srcOrd="1" destOrd="0" presId="urn:microsoft.com/office/officeart/2008/layout/LinedList"/>
    <dgm:cxn modelId="{FEE7715E-4412-4155-B6B3-354D49F62B8B}" type="presParOf" srcId="{7E541D83-C466-420A-BC89-6B04DE0D0159}" destId="{38C27F6A-CF57-4E30-BA45-1264AB01536E}" srcOrd="2" destOrd="0" presId="urn:microsoft.com/office/officeart/2008/layout/LinedList"/>
    <dgm:cxn modelId="{461092E8-8418-47D2-86F9-DBB37C5B8000}" type="presParOf" srcId="{8A60E297-6E0D-47B2-8389-66DAF5CB96C8}" destId="{424139AF-1DD6-440D-8248-501FE55556C1}" srcOrd="2" destOrd="0" presId="urn:microsoft.com/office/officeart/2008/layout/LinedList"/>
    <dgm:cxn modelId="{6EAB6B36-E27D-4A66-89E4-B0A43CA4A612}" type="presParOf" srcId="{8A60E297-6E0D-47B2-8389-66DAF5CB96C8}" destId="{BDBD954E-D829-47E0-B291-58D5E3A31229}" srcOrd="3" destOrd="0" presId="urn:microsoft.com/office/officeart/2008/layout/LinedList"/>
    <dgm:cxn modelId="{04860B28-9500-4DEC-866E-E994241821EE}" type="presParOf" srcId="{8A60E297-6E0D-47B2-8389-66DAF5CB96C8}" destId="{3E5EF8ED-CA3E-4746-9E26-4FC21992ECEF}" srcOrd="4" destOrd="0" presId="urn:microsoft.com/office/officeart/2008/layout/LinedList"/>
    <dgm:cxn modelId="{41055B1E-4EFF-4A71-94A3-28CC14ED386B}" type="presParOf" srcId="{3E5EF8ED-CA3E-4746-9E26-4FC21992ECEF}" destId="{B91C8FBD-B3FA-43BA-BDB1-B1D76BEB6FCB}" srcOrd="0" destOrd="0" presId="urn:microsoft.com/office/officeart/2008/layout/LinedList"/>
    <dgm:cxn modelId="{1D32E917-D31B-463D-A4C1-2B658E9F6751}" type="presParOf" srcId="{3E5EF8ED-CA3E-4746-9E26-4FC21992ECEF}" destId="{B8FD7026-A060-4E93-B1E5-74D0B29EEB4B}" srcOrd="1" destOrd="0" presId="urn:microsoft.com/office/officeart/2008/layout/LinedList"/>
    <dgm:cxn modelId="{A94D685A-282A-4722-8EE6-86B41AA5380D}" type="presParOf" srcId="{3E5EF8ED-CA3E-4746-9E26-4FC21992ECEF}" destId="{E9C04463-9B5D-433B-8D4D-D89DB4B09D7C}" srcOrd="2" destOrd="0" presId="urn:microsoft.com/office/officeart/2008/layout/LinedList"/>
    <dgm:cxn modelId="{08071E30-E0F9-4FF1-A41F-816A194E0128}" type="presParOf" srcId="{8A60E297-6E0D-47B2-8389-66DAF5CB96C8}" destId="{106DF029-90D9-49A0-A0C5-82A50ABD7866}" srcOrd="5" destOrd="0" presId="urn:microsoft.com/office/officeart/2008/layout/LinedList"/>
    <dgm:cxn modelId="{DE6CAAB3-030A-4D6F-9101-2C629CB226F4}" type="presParOf" srcId="{8A60E297-6E0D-47B2-8389-66DAF5CB96C8}" destId="{D23DB0C2-90A6-4F4B-932D-0D78472EEDF8}" srcOrd="6" destOrd="0" presId="urn:microsoft.com/office/officeart/2008/layout/LinedList"/>
    <dgm:cxn modelId="{2696A8D7-550E-4197-AB0A-7EE7ACD44833}" type="presParOf" srcId="{8A60E297-6E0D-47B2-8389-66DAF5CB96C8}" destId="{7FD26A7D-99C9-4A9E-A761-2B6D4D2D3660}" srcOrd="7" destOrd="0" presId="urn:microsoft.com/office/officeart/2008/layout/LinedList"/>
    <dgm:cxn modelId="{DFE2A335-17DA-4D84-B2A6-A9F17E175F24}" type="presParOf" srcId="{7FD26A7D-99C9-4A9E-A761-2B6D4D2D3660}" destId="{001A6DBA-FBE7-49AE-BFE9-7E634F7CEE18}" srcOrd="0" destOrd="0" presId="urn:microsoft.com/office/officeart/2008/layout/LinedList"/>
    <dgm:cxn modelId="{9A9D9705-00F1-452D-885E-152780AED786}" type="presParOf" srcId="{7FD26A7D-99C9-4A9E-A761-2B6D4D2D3660}" destId="{3B69739E-6AAF-40AA-B1E6-2F026C6F037E}" srcOrd="1" destOrd="0" presId="urn:microsoft.com/office/officeart/2008/layout/LinedList"/>
    <dgm:cxn modelId="{E245E4F2-21EB-4DC8-A71C-7AE51C1C67EA}" type="presParOf" srcId="{7FD26A7D-99C9-4A9E-A761-2B6D4D2D3660}" destId="{DEAE6ADD-B6AE-4E9E-8FAF-84B73AD64AD1}" srcOrd="2" destOrd="0" presId="urn:microsoft.com/office/officeart/2008/layout/LinedList"/>
    <dgm:cxn modelId="{6A966FCD-0A83-45A9-AFFE-128FDAFCE99D}" type="presParOf" srcId="{8A60E297-6E0D-47B2-8389-66DAF5CB96C8}" destId="{E5FE2C86-B005-4BEF-B63F-3E9D8D784E7F}" srcOrd="8" destOrd="0" presId="urn:microsoft.com/office/officeart/2008/layout/LinedList"/>
    <dgm:cxn modelId="{397B3CFC-7630-4198-83B0-F827041FF79F}" type="presParOf" srcId="{8A60E297-6E0D-47B2-8389-66DAF5CB96C8}" destId="{3DD9B642-A73D-465B-8F97-143A44D2A823}" srcOrd="9" destOrd="0" presId="urn:microsoft.com/office/officeart/2008/layout/LinedList"/>
    <dgm:cxn modelId="{2997679B-2685-42A7-B4B5-87FFCA3DA5A8}" type="presParOf" srcId="{FA31FAA3-A7C3-4335-886E-038CF34EC712}" destId="{666160E8-DA7B-4892-BDB9-A79C1BB898A2}" srcOrd="6" destOrd="0" presId="urn:microsoft.com/office/officeart/2008/layout/LinedList"/>
    <dgm:cxn modelId="{2D458869-80C2-4B50-AD26-4FD7EA6C2837}" type="presParOf" srcId="{FA31FAA3-A7C3-4335-886E-038CF34EC712}" destId="{2E994059-74AD-48AB-A2F7-F08C3BB29624}" srcOrd="7" destOrd="0" presId="urn:microsoft.com/office/officeart/2008/layout/LinedList"/>
    <dgm:cxn modelId="{5950779F-87FC-45D7-B634-67E1F5DE7CD0}" type="presParOf" srcId="{2E994059-74AD-48AB-A2F7-F08C3BB29624}" destId="{7401CFC9-54E1-444E-8C9A-0613D401F623}" srcOrd="0" destOrd="0" presId="urn:microsoft.com/office/officeart/2008/layout/LinedList"/>
    <dgm:cxn modelId="{361E005F-ECBC-43CA-89DE-B6741AD340B6}" type="presParOf" srcId="{2E994059-74AD-48AB-A2F7-F08C3BB29624}" destId="{CD3DD141-4497-46CD-B2E0-CE3E36911D28}" srcOrd="1" destOrd="0" presId="urn:microsoft.com/office/officeart/2008/layout/LinedList"/>
    <dgm:cxn modelId="{B75E8353-C5EA-45FF-8DDE-C7574449EB7C}" type="presParOf" srcId="{CD3DD141-4497-46CD-B2E0-CE3E36911D28}" destId="{86A59609-F61A-49F1-B4D0-004751189D16}" srcOrd="0" destOrd="0" presId="urn:microsoft.com/office/officeart/2008/layout/LinedList"/>
    <dgm:cxn modelId="{01395E1D-C526-4527-B85F-3578396103F4}" type="presParOf" srcId="{CD3DD141-4497-46CD-B2E0-CE3E36911D28}" destId="{57331202-5F4C-41D0-85F6-458BAED641B5}" srcOrd="1" destOrd="0" presId="urn:microsoft.com/office/officeart/2008/layout/LinedList"/>
    <dgm:cxn modelId="{8F6EB8F4-231F-4C35-B575-533C2628B03A}" type="presParOf" srcId="{57331202-5F4C-41D0-85F6-458BAED641B5}" destId="{191689FB-436B-4750-9916-D82A97A4EF40}" srcOrd="0" destOrd="0" presId="urn:microsoft.com/office/officeart/2008/layout/LinedList"/>
    <dgm:cxn modelId="{82F7B471-80AF-4C5B-901D-855B70A0731F}" type="presParOf" srcId="{57331202-5F4C-41D0-85F6-458BAED641B5}" destId="{61BAA37A-C1EF-44C4-8074-DDDD28FA3149}" srcOrd="1" destOrd="0" presId="urn:microsoft.com/office/officeart/2008/layout/LinedList"/>
    <dgm:cxn modelId="{1B0DB018-28DD-4B92-AC78-533730DFE7A4}" type="presParOf" srcId="{57331202-5F4C-41D0-85F6-458BAED641B5}" destId="{2929B04C-764A-4C22-B5F4-AEA5C0D1CC72}" srcOrd="2" destOrd="0" presId="urn:microsoft.com/office/officeart/2008/layout/LinedList"/>
    <dgm:cxn modelId="{C5E7B77E-CB66-44FA-8207-0804D6F8D3D4}" type="presParOf" srcId="{CD3DD141-4497-46CD-B2E0-CE3E36911D28}" destId="{CC77EFD9-2B9A-4FBE-BC36-F8590B66CE18}" srcOrd="2" destOrd="0" presId="urn:microsoft.com/office/officeart/2008/layout/LinedList"/>
    <dgm:cxn modelId="{999BA6A6-CEFF-46A0-888E-943162F2E5AA}" type="presParOf" srcId="{CD3DD141-4497-46CD-B2E0-CE3E36911D28}" destId="{CD106064-C6E0-4027-81F1-0E376CC4ADD0}" srcOrd="3" destOrd="0" presId="urn:microsoft.com/office/officeart/2008/layout/LinedList"/>
    <dgm:cxn modelId="{4211CE3A-0436-4B09-A081-3D9CCAFB520D}" type="presParOf" srcId="{CD3DD141-4497-46CD-B2E0-CE3E36911D28}" destId="{11361175-D91A-4865-9288-78AF6647F9B2}" srcOrd="4" destOrd="0" presId="urn:microsoft.com/office/officeart/2008/layout/LinedList"/>
    <dgm:cxn modelId="{DD3A1EBF-C28E-4924-AC02-6DBF3F9F354A}" type="presParOf" srcId="{11361175-D91A-4865-9288-78AF6647F9B2}" destId="{7CDA4CC4-5B7A-4FC8-A38B-9258C1556B11}" srcOrd="0" destOrd="0" presId="urn:microsoft.com/office/officeart/2008/layout/LinedList"/>
    <dgm:cxn modelId="{F3951991-C8AB-4920-BB42-2C9330FA9E12}" type="presParOf" srcId="{11361175-D91A-4865-9288-78AF6647F9B2}" destId="{80350EFC-E72B-4903-9718-167B4D529AF0}" srcOrd="1" destOrd="0" presId="urn:microsoft.com/office/officeart/2008/layout/LinedList"/>
    <dgm:cxn modelId="{77036690-0E2E-46B5-9417-ED6CA58925AB}" type="presParOf" srcId="{11361175-D91A-4865-9288-78AF6647F9B2}" destId="{FB764B51-B22C-4ABB-B7DB-567D56D26F17}" srcOrd="2" destOrd="0" presId="urn:microsoft.com/office/officeart/2008/layout/LinedList"/>
    <dgm:cxn modelId="{3DF1B11F-AABD-410A-A684-462458DE64FD}" type="presParOf" srcId="{CD3DD141-4497-46CD-B2E0-CE3E36911D28}" destId="{B38CC4DB-7200-40C6-A70D-FA5B4F5E5624}" srcOrd="5" destOrd="0" presId="urn:microsoft.com/office/officeart/2008/layout/LinedList"/>
    <dgm:cxn modelId="{E23F2FA7-9A54-4880-AF07-8A4C59EF2575}" type="presParOf" srcId="{CD3DD141-4497-46CD-B2E0-CE3E36911D28}" destId="{6124493A-6D5F-4468-B3D2-7AFF0E9AD18F}" srcOrd="6" destOrd="0" presId="urn:microsoft.com/office/officeart/2008/layout/LinedList"/>
    <dgm:cxn modelId="{043A71F6-0FBC-4251-9968-CB1E25FFD6EE}" type="presParOf" srcId="{CD3DD141-4497-46CD-B2E0-CE3E36911D28}" destId="{77BB6CDA-A2EA-425D-95F8-8A49980B07CC}" srcOrd="7" destOrd="0" presId="urn:microsoft.com/office/officeart/2008/layout/LinedList"/>
    <dgm:cxn modelId="{34E70C82-205F-4784-9B17-9EFF7FB6A634}" type="presParOf" srcId="{77BB6CDA-A2EA-425D-95F8-8A49980B07CC}" destId="{5E36C5EE-9899-497A-862F-FCCCDB7F2441}" srcOrd="0" destOrd="0" presId="urn:microsoft.com/office/officeart/2008/layout/LinedList"/>
    <dgm:cxn modelId="{BE9BC1DA-DBCA-45E0-B9D3-5C5487F8C14E}" type="presParOf" srcId="{77BB6CDA-A2EA-425D-95F8-8A49980B07CC}" destId="{F6473219-0384-4DD7-A8A5-87453D6839A3}" srcOrd="1" destOrd="0" presId="urn:microsoft.com/office/officeart/2008/layout/LinedList"/>
    <dgm:cxn modelId="{EE0D9668-593C-4B74-85B7-7CE32C8E6A61}" type="presParOf" srcId="{77BB6CDA-A2EA-425D-95F8-8A49980B07CC}" destId="{D4E0E0A9-7617-4ECB-AA5A-4A21D1A8F484}" srcOrd="2" destOrd="0" presId="urn:microsoft.com/office/officeart/2008/layout/LinedList"/>
    <dgm:cxn modelId="{6EF6518B-CB3D-4311-99BA-B2B104C44F85}" type="presParOf" srcId="{CD3DD141-4497-46CD-B2E0-CE3E36911D28}" destId="{F8E49632-BF55-40F2-923C-1C72533E2632}" srcOrd="8" destOrd="0" presId="urn:microsoft.com/office/officeart/2008/layout/LinedList"/>
    <dgm:cxn modelId="{495DE517-C943-4C23-A089-27C0AF5E4FED}" type="presParOf" srcId="{CD3DD141-4497-46CD-B2E0-CE3E36911D28}" destId="{13F4BBF7-436C-4152-9C48-6E23D7FC7E7E}" srcOrd="9" destOrd="0" presId="urn:microsoft.com/office/officeart/2008/layout/LinedList"/>
    <dgm:cxn modelId="{02A5AE88-E681-4636-829E-9290D0BF6551}" type="presParOf" srcId="{FA31FAA3-A7C3-4335-886E-038CF34EC712}" destId="{1C596B10-EC6F-4059-9E19-254721022435}" srcOrd="8" destOrd="0" presId="urn:microsoft.com/office/officeart/2008/layout/LinedList"/>
    <dgm:cxn modelId="{F3779637-8A81-426C-A9E0-DB0F52A3E69C}" type="presParOf" srcId="{FA31FAA3-A7C3-4335-886E-038CF34EC712}" destId="{1BF6399F-79A4-4B4D-A7D0-2C0E87B161C0}" srcOrd="9" destOrd="0" presId="urn:microsoft.com/office/officeart/2008/layout/LinedList"/>
    <dgm:cxn modelId="{97953668-D759-48B3-AF08-505112784F51}" type="presParOf" srcId="{1BF6399F-79A4-4B4D-A7D0-2C0E87B161C0}" destId="{9CE90DFD-43E7-42F2-8413-6A7FB6FA8FCD}" srcOrd="0" destOrd="0" presId="urn:microsoft.com/office/officeart/2008/layout/LinedList"/>
    <dgm:cxn modelId="{63253FCD-2BD6-43CC-8C81-EAEA581539B4}" type="presParOf" srcId="{1BF6399F-79A4-4B4D-A7D0-2C0E87B161C0}" destId="{DECD1EAF-6DC2-4431-9BAE-58F1C50E0349}" srcOrd="1" destOrd="0" presId="urn:microsoft.com/office/officeart/2008/layout/LinedList"/>
    <dgm:cxn modelId="{05B2A722-8B20-4248-AD65-BE903A405F94}" type="presParOf" srcId="{DECD1EAF-6DC2-4431-9BAE-58F1C50E0349}" destId="{3CE869C8-40A0-4764-A076-C79FCCFBD86D}" srcOrd="0" destOrd="0" presId="urn:microsoft.com/office/officeart/2008/layout/LinedList"/>
    <dgm:cxn modelId="{1CA357C7-C419-485F-8CBD-9CD5CB603540}" type="presParOf" srcId="{DECD1EAF-6DC2-4431-9BAE-58F1C50E0349}" destId="{6B95BE16-58A6-4D47-B9AE-D8E556FC2843}" srcOrd="1" destOrd="0" presId="urn:microsoft.com/office/officeart/2008/layout/LinedList"/>
    <dgm:cxn modelId="{1DF1EF26-CEF6-474B-8138-0BF7827A8388}" type="presParOf" srcId="{6B95BE16-58A6-4D47-B9AE-D8E556FC2843}" destId="{4F482C3D-5F88-4584-B754-FD3C940F4FB4}" srcOrd="0" destOrd="0" presId="urn:microsoft.com/office/officeart/2008/layout/LinedList"/>
    <dgm:cxn modelId="{B32A7ADC-404A-4B9B-8451-D5C7AB6EA81C}" type="presParOf" srcId="{6B95BE16-58A6-4D47-B9AE-D8E556FC2843}" destId="{5B698C40-866F-4453-AF54-AE7523902690}" srcOrd="1" destOrd="0" presId="urn:microsoft.com/office/officeart/2008/layout/LinedList"/>
    <dgm:cxn modelId="{6BD1F411-42A2-40DC-8D8D-46B2E6E826D8}" type="presParOf" srcId="{6B95BE16-58A6-4D47-B9AE-D8E556FC2843}" destId="{CC450111-A551-45AE-BC32-53685349A9A8}" srcOrd="2" destOrd="0" presId="urn:microsoft.com/office/officeart/2008/layout/LinedList"/>
    <dgm:cxn modelId="{CB52E265-D331-4002-B978-0D6673DECFF3}" type="presParOf" srcId="{DECD1EAF-6DC2-4431-9BAE-58F1C50E0349}" destId="{FD0FCD7A-73D8-4E5F-BDC4-92A4A4639AE5}" srcOrd="2" destOrd="0" presId="urn:microsoft.com/office/officeart/2008/layout/LinedList"/>
    <dgm:cxn modelId="{B99EF09E-19FB-4D59-955A-DFB62BA8DAE9}" type="presParOf" srcId="{DECD1EAF-6DC2-4431-9BAE-58F1C50E0349}" destId="{1A3904BB-548B-47DA-B76B-4BA843F06342}" srcOrd="3" destOrd="0" presId="urn:microsoft.com/office/officeart/2008/layout/LinedList"/>
    <dgm:cxn modelId="{F6592753-C476-4849-9B81-9505A43AAEDC}" type="presParOf" srcId="{DECD1EAF-6DC2-4431-9BAE-58F1C50E0349}" destId="{4A2ED7F7-209C-4EF7-9C63-6221294417D0}" srcOrd="4" destOrd="0" presId="urn:microsoft.com/office/officeart/2008/layout/LinedList"/>
    <dgm:cxn modelId="{3057B1FF-CD04-43F9-B035-C21081F0660B}" type="presParOf" srcId="{4A2ED7F7-209C-4EF7-9C63-6221294417D0}" destId="{813B947C-8115-4D37-A4E2-CF80F0FFF12F}" srcOrd="0" destOrd="0" presId="urn:microsoft.com/office/officeart/2008/layout/LinedList"/>
    <dgm:cxn modelId="{0EA9A13B-1817-46B7-BC87-08CDE134C013}" type="presParOf" srcId="{4A2ED7F7-209C-4EF7-9C63-6221294417D0}" destId="{D52B1154-9940-43EA-8D38-E3961B32B873}" srcOrd="1" destOrd="0" presId="urn:microsoft.com/office/officeart/2008/layout/LinedList"/>
    <dgm:cxn modelId="{79413813-F89F-4EB6-8CE9-C0077198CB9B}" type="presParOf" srcId="{4A2ED7F7-209C-4EF7-9C63-6221294417D0}" destId="{F8570D72-B418-40A5-853B-03C4E3CE48B1}" srcOrd="2" destOrd="0" presId="urn:microsoft.com/office/officeart/2008/layout/LinedList"/>
    <dgm:cxn modelId="{DF69CCDB-1B3C-4E83-B865-A83E60A010C3}" type="presParOf" srcId="{DECD1EAF-6DC2-4431-9BAE-58F1C50E0349}" destId="{16C9A00C-740B-4835-9487-8A7F6E906B54}" srcOrd="5" destOrd="0" presId="urn:microsoft.com/office/officeart/2008/layout/LinedList"/>
    <dgm:cxn modelId="{4CE5A1CF-1781-4813-BBAC-E7E8306ECA45}" type="presParOf" srcId="{DECD1EAF-6DC2-4431-9BAE-58F1C50E0349}" destId="{545E7DC7-0C1B-4B03-90AB-050B2976EA85}" srcOrd="6" destOrd="0" presId="urn:microsoft.com/office/officeart/2008/layout/LinedList"/>
    <dgm:cxn modelId="{CA2EC835-EA72-4B8A-AEDA-E713AD38D798}" type="presParOf" srcId="{DECD1EAF-6DC2-4431-9BAE-58F1C50E0349}" destId="{E3341EBB-8603-4068-833D-42CBB1F66A14}" srcOrd="7" destOrd="0" presId="urn:microsoft.com/office/officeart/2008/layout/LinedList"/>
    <dgm:cxn modelId="{C65F8B45-6006-4547-9013-924DAF502623}" type="presParOf" srcId="{E3341EBB-8603-4068-833D-42CBB1F66A14}" destId="{23A10855-073E-4487-B129-961C53CBC803}" srcOrd="0" destOrd="0" presId="urn:microsoft.com/office/officeart/2008/layout/LinedList"/>
    <dgm:cxn modelId="{5939D603-5FF8-4574-BDC2-7A747D26CB79}" type="presParOf" srcId="{E3341EBB-8603-4068-833D-42CBB1F66A14}" destId="{52B60361-CDBF-4BA9-B89E-D1B716E28ACA}" srcOrd="1" destOrd="0" presId="urn:microsoft.com/office/officeart/2008/layout/LinedList"/>
    <dgm:cxn modelId="{A645BBB3-13DC-41D7-A396-4CE69C444BF1}" type="presParOf" srcId="{E3341EBB-8603-4068-833D-42CBB1F66A14}" destId="{B07EC6A9-11BF-4D1A-BAD2-ED854E6A5C61}" srcOrd="2" destOrd="0" presId="urn:microsoft.com/office/officeart/2008/layout/LinedList"/>
    <dgm:cxn modelId="{C4DEAF3E-9744-4F59-A2B3-1026E02C6701}" type="presParOf" srcId="{DECD1EAF-6DC2-4431-9BAE-58F1C50E0349}" destId="{FD4C6B16-23C5-4D0D-8431-BE35A538F5D0}" srcOrd="8" destOrd="0" presId="urn:microsoft.com/office/officeart/2008/layout/LinedList"/>
    <dgm:cxn modelId="{581F47B7-8B84-4E42-9B59-88BD88241916}" type="presParOf" srcId="{DECD1EAF-6DC2-4431-9BAE-58F1C50E0349}" destId="{DDDABE8F-4DA3-4A4C-BFC9-E55C477405C7}" srcOrd="9" destOrd="0" presId="urn:microsoft.com/office/officeart/2008/layout/LinedList"/>
    <dgm:cxn modelId="{266CC822-F580-428B-A54C-9C8EB3D861A9}" type="presParOf" srcId="{FA31FAA3-A7C3-4335-886E-038CF34EC712}" destId="{7B6C667E-86B2-4FC6-A528-56E11BBC41D9}" srcOrd="10" destOrd="0" presId="urn:microsoft.com/office/officeart/2008/layout/LinedList"/>
    <dgm:cxn modelId="{89620154-5B66-4A35-B937-81883D117FEA}" type="presParOf" srcId="{FA31FAA3-A7C3-4335-886E-038CF34EC712}" destId="{C59AEA97-2FC6-4F55-A19D-3108794FE2CC}" srcOrd="11" destOrd="0" presId="urn:microsoft.com/office/officeart/2008/layout/LinedList"/>
    <dgm:cxn modelId="{C8E27748-A515-4256-9066-3F16FDB22BF0}" type="presParOf" srcId="{C59AEA97-2FC6-4F55-A19D-3108794FE2CC}" destId="{F1D076DF-2C5F-4EC6-BE8C-E912714A52CA}" srcOrd="0" destOrd="0" presId="urn:microsoft.com/office/officeart/2008/layout/LinedList"/>
    <dgm:cxn modelId="{4805DB72-0F26-467A-BB95-8452384E8F4C}" type="presParOf" srcId="{C59AEA97-2FC6-4F55-A19D-3108794FE2CC}" destId="{EFEEEBD5-A667-4D1C-BD6B-C46FA668CABC}" srcOrd="1" destOrd="0" presId="urn:microsoft.com/office/officeart/2008/layout/LinedList"/>
    <dgm:cxn modelId="{3F94038F-9349-4AA4-AFB4-679258DA6F45}" type="presParOf" srcId="{EFEEEBD5-A667-4D1C-BD6B-C46FA668CABC}" destId="{D54CC613-F88A-4CB7-8C24-89B2B7A75827}" srcOrd="0" destOrd="0" presId="urn:microsoft.com/office/officeart/2008/layout/LinedList"/>
    <dgm:cxn modelId="{EC1FC32B-7310-4A24-8EB4-0D0CF8F18EE9}" type="presParOf" srcId="{EFEEEBD5-A667-4D1C-BD6B-C46FA668CABC}" destId="{4D7B0E4D-18D3-4B23-9F79-98648A6D6526}" srcOrd="1" destOrd="0" presId="urn:microsoft.com/office/officeart/2008/layout/LinedList"/>
    <dgm:cxn modelId="{0FF8D89F-7F71-4B9B-B28E-EA9AA6BF77D0}" type="presParOf" srcId="{4D7B0E4D-18D3-4B23-9F79-98648A6D6526}" destId="{41B16107-5950-4F9F-8797-EE377870E224}" srcOrd="0" destOrd="0" presId="urn:microsoft.com/office/officeart/2008/layout/LinedList"/>
    <dgm:cxn modelId="{DF93FE37-1141-4081-882C-135CC5AE9CEB}" type="presParOf" srcId="{4D7B0E4D-18D3-4B23-9F79-98648A6D6526}" destId="{75A55259-2BBC-4240-A986-7D3EB388ED5C}" srcOrd="1" destOrd="0" presId="urn:microsoft.com/office/officeart/2008/layout/LinedList"/>
    <dgm:cxn modelId="{E7992F5B-8BE9-4550-AC56-06E8C9610F17}" type="presParOf" srcId="{4D7B0E4D-18D3-4B23-9F79-98648A6D6526}" destId="{6607CD9D-E376-4F97-84E1-CA40818CA321}" srcOrd="2" destOrd="0" presId="urn:microsoft.com/office/officeart/2008/layout/LinedList"/>
    <dgm:cxn modelId="{ABB5355B-09C1-4DAB-A037-ACFB900F24A8}" type="presParOf" srcId="{EFEEEBD5-A667-4D1C-BD6B-C46FA668CABC}" destId="{EC119620-88EB-441E-92B7-4D1C5F41C5B0}" srcOrd="2" destOrd="0" presId="urn:microsoft.com/office/officeart/2008/layout/LinedList"/>
    <dgm:cxn modelId="{595AB46D-E388-4FC3-9263-2CEDEE06FBDC}" type="presParOf" srcId="{EFEEEBD5-A667-4D1C-BD6B-C46FA668CABC}" destId="{C729FD92-923C-4C39-9817-117264EC517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EC4B6-616E-406C-9AE4-9E78832627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DDF91A-2705-42BF-B090-B503C3A65B65}">
      <dgm:prSet/>
      <dgm:spPr/>
      <dgm:t>
        <a:bodyPr/>
        <a:lstStyle/>
        <a:p>
          <a:pPr>
            <a:defRPr cap="all"/>
          </a:pPr>
          <a:r>
            <a:rPr lang="en-US"/>
            <a:t>Calling functions from original Tic-tac-toe Project to be used in the GUI </a:t>
          </a:r>
        </a:p>
      </dgm:t>
    </dgm:pt>
    <dgm:pt modelId="{38C4D7D5-6F59-48AA-BB3F-B9B7F029A461}" type="parTrans" cxnId="{668AC48A-9E25-4634-8A6F-BDEEED1EF911}">
      <dgm:prSet/>
      <dgm:spPr/>
      <dgm:t>
        <a:bodyPr/>
        <a:lstStyle/>
        <a:p>
          <a:endParaRPr lang="en-US"/>
        </a:p>
      </dgm:t>
    </dgm:pt>
    <dgm:pt modelId="{9745D13F-09CF-4F33-98DA-8729EBE6FAD0}" type="sibTrans" cxnId="{668AC48A-9E25-4634-8A6F-BDEEED1EF911}">
      <dgm:prSet/>
      <dgm:spPr/>
      <dgm:t>
        <a:bodyPr/>
        <a:lstStyle/>
        <a:p>
          <a:endParaRPr lang="en-US"/>
        </a:p>
      </dgm:t>
    </dgm:pt>
    <dgm:pt modelId="{AD48C0AF-B336-4C95-9A6D-7AF5BC878075}">
      <dgm:prSet/>
      <dgm:spPr/>
      <dgm:t>
        <a:bodyPr/>
        <a:lstStyle/>
        <a:p>
          <a:pPr>
            <a:defRPr cap="all"/>
          </a:pPr>
          <a:r>
            <a:rPr lang="en-US"/>
            <a:t>Trying to decide how to add the blue aspect to the program</a:t>
          </a:r>
        </a:p>
      </dgm:t>
    </dgm:pt>
    <dgm:pt modelId="{3DE97904-1757-468E-968E-2B64342D4C02}" type="parTrans" cxnId="{ECE6E48C-84E0-4A59-AA9F-387F03F47414}">
      <dgm:prSet/>
      <dgm:spPr/>
      <dgm:t>
        <a:bodyPr/>
        <a:lstStyle/>
        <a:p>
          <a:endParaRPr lang="en-US"/>
        </a:p>
      </dgm:t>
    </dgm:pt>
    <dgm:pt modelId="{A1860A99-46C3-48A8-9F25-250689E8AC7B}" type="sibTrans" cxnId="{ECE6E48C-84E0-4A59-AA9F-387F03F47414}">
      <dgm:prSet/>
      <dgm:spPr/>
      <dgm:t>
        <a:bodyPr/>
        <a:lstStyle/>
        <a:p>
          <a:endParaRPr lang="en-US"/>
        </a:p>
      </dgm:t>
    </dgm:pt>
    <dgm:pt modelId="{20EDA9DA-DD01-4326-8479-C3CC7C945722}" type="pres">
      <dgm:prSet presAssocID="{F04EC4B6-616E-406C-9AE4-9E7883262782}" presName="root" presStyleCnt="0">
        <dgm:presLayoutVars>
          <dgm:dir/>
          <dgm:resizeHandles val="exact"/>
        </dgm:presLayoutVars>
      </dgm:prSet>
      <dgm:spPr/>
    </dgm:pt>
    <dgm:pt modelId="{B79E8D39-D5CC-4F15-83A5-9C00AC16DF83}" type="pres">
      <dgm:prSet presAssocID="{60DDF91A-2705-42BF-B090-B503C3A65B65}" presName="compNode" presStyleCnt="0"/>
      <dgm:spPr/>
    </dgm:pt>
    <dgm:pt modelId="{9409DCA2-F43D-4EE0-8645-70C6D9D3EB52}" type="pres">
      <dgm:prSet presAssocID="{60DDF91A-2705-42BF-B090-B503C3A65B65}" presName="iconBgRect" presStyleLbl="bgShp" presStyleIdx="0" presStyleCnt="2"/>
      <dgm:spPr/>
    </dgm:pt>
    <dgm:pt modelId="{F8A37CEB-1EDC-40D8-8CE7-1F29E436553C}" type="pres">
      <dgm:prSet presAssocID="{60DDF91A-2705-42BF-B090-B503C3A65B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B8C5D5-3571-4ACB-A572-A1A7010ABA76}" type="pres">
      <dgm:prSet presAssocID="{60DDF91A-2705-42BF-B090-B503C3A65B65}" presName="spaceRect" presStyleCnt="0"/>
      <dgm:spPr/>
    </dgm:pt>
    <dgm:pt modelId="{850596C4-0861-4DFD-8E38-58DA269BA5A4}" type="pres">
      <dgm:prSet presAssocID="{60DDF91A-2705-42BF-B090-B503C3A65B65}" presName="textRect" presStyleLbl="revTx" presStyleIdx="0" presStyleCnt="2">
        <dgm:presLayoutVars>
          <dgm:chMax val="1"/>
          <dgm:chPref val="1"/>
        </dgm:presLayoutVars>
      </dgm:prSet>
      <dgm:spPr/>
    </dgm:pt>
    <dgm:pt modelId="{CAC0F8BD-4E3D-4FCC-A055-EF770F0A3442}" type="pres">
      <dgm:prSet presAssocID="{9745D13F-09CF-4F33-98DA-8729EBE6FAD0}" presName="sibTrans" presStyleCnt="0"/>
      <dgm:spPr/>
    </dgm:pt>
    <dgm:pt modelId="{1D85609D-FB3C-4459-AFBB-72CA3923ACE0}" type="pres">
      <dgm:prSet presAssocID="{AD48C0AF-B336-4C95-9A6D-7AF5BC878075}" presName="compNode" presStyleCnt="0"/>
      <dgm:spPr/>
    </dgm:pt>
    <dgm:pt modelId="{AD8E9CAE-4D8E-4312-8849-6CBBFCCC63FD}" type="pres">
      <dgm:prSet presAssocID="{AD48C0AF-B336-4C95-9A6D-7AF5BC878075}" presName="iconBgRect" presStyleLbl="bgShp" presStyleIdx="1" presStyleCnt="2"/>
      <dgm:spPr/>
    </dgm:pt>
    <dgm:pt modelId="{8A95DB0F-9B99-4C24-B050-759AD614CA7D}" type="pres">
      <dgm:prSet presAssocID="{AD48C0AF-B336-4C95-9A6D-7AF5BC8780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14F8D4-48F8-4F01-9BE7-A433B70268A6}" type="pres">
      <dgm:prSet presAssocID="{AD48C0AF-B336-4C95-9A6D-7AF5BC878075}" presName="spaceRect" presStyleCnt="0"/>
      <dgm:spPr/>
    </dgm:pt>
    <dgm:pt modelId="{92FC81AC-5746-42FA-ACF8-205EF42C428A}" type="pres">
      <dgm:prSet presAssocID="{AD48C0AF-B336-4C95-9A6D-7AF5BC8780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A8441E-4AF3-45E6-BC45-FF08D0D9339F}" type="presOf" srcId="{AD48C0AF-B336-4C95-9A6D-7AF5BC878075}" destId="{92FC81AC-5746-42FA-ACF8-205EF42C428A}" srcOrd="0" destOrd="0" presId="urn:microsoft.com/office/officeart/2018/5/layout/IconCircleLabelList"/>
    <dgm:cxn modelId="{668AC48A-9E25-4634-8A6F-BDEEED1EF911}" srcId="{F04EC4B6-616E-406C-9AE4-9E7883262782}" destId="{60DDF91A-2705-42BF-B090-B503C3A65B65}" srcOrd="0" destOrd="0" parTransId="{38C4D7D5-6F59-48AA-BB3F-B9B7F029A461}" sibTransId="{9745D13F-09CF-4F33-98DA-8729EBE6FAD0}"/>
    <dgm:cxn modelId="{ECE6E48C-84E0-4A59-AA9F-387F03F47414}" srcId="{F04EC4B6-616E-406C-9AE4-9E7883262782}" destId="{AD48C0AF-B336-4C95-9A6D-7AF5BC878075}" srcOrd="1" destOrd="0" parTransId="{3DE97904-1757-468E-968E-2B64342D4C02}" sibTransId="{A1860A99-46C3-48A8-9F25-250689E8AC7B}"/>
    <dgm:cxn modelId="{ADC863AF-7BC8-444E-BCFE-A1ED8B2E3339}" type="presOf" srcId="{60DDF91A-2705-42BF-B090-B503C3A65B65}" destId="{850596C4-0861-4DFD-8E38-58DA269BA5A4}" srcOrd="0" destOrd="0" presId="urn:microsoft.com/office/officeart/2018/5/layout/IconCircleLabelList"/>
    <dgm:cxn modelId="{2439A8CF-C600-4B0D-83E4-5283C78CFB39}" type="presOf" srcId="{F04EC4B6-616E-406C-9AE4-9E7883262782}" destId="{20EDA9DA-DD01-4326-8479-C3CC7C945722}" srcOrd="0" destOrd="0" presId="urn:microsoft.com/office/officeart/2018/5/layout/IconCircleLabelList"/>
    <dgm:cxn modelId="{ACC6348F-98DF-4069-963D-258AAE584368}" type="presParOf" srcId="{20EDA9DA-DD01-4326-8479-C3CC7C945722}" destId="{B79E8D39-D5CC-4F15-83A5-9C00AC16DF83}" srcOrd="0" destOrd="0" presId="urn:microsoft.com/office/officeart/2018/5/layout/IconCircleLabelList"/>
    <dgm:cxn modelId="{0D8AA6C8-8423-45AA-8DA7-6F345C9332F3}" type="presParOf" srcId="{B79E8D39-D5CC-4F15-83A5-9C00AC16DF83}" destId="{9409DCA2-F43D-4EE0-8645-70C6D9D3EB52}" srcOrd="0" destOrd="0" presId="urn:microsoft.com/office/officeart/2018/5/layout/IconCircleLabelList"/>
    <dgm:cxn modelId="{D8E3C59F-EDF5-4214-8C0E-B7F0693C0A8B}" type="presParOf" srcId="{B79E8D39-D5CC-4F15-83A5-9C00AC16DF83}" destId="{F8A37CEB-1EDC-40D8-8CE7-1F29E436553C}" srcOrd="1" destOrd="0" presId="urn:microsoft.com/office/officeart/2018/5/layout/IconCircleLabelList"/>
    <dgm:cxn modelId="{CF215A4C-E045-41EC-A9D7-25165BCEB31D}" type="presParOf" srcId="{B79E8D39-D5CC-4F15-83A5-9C00AC16DF83}" destId="{CAB8C5D5-3571-4ACB-A572-A1A7010ABA76}" srcOrd="2" destOrd="0" presId="urn:microsoft.com/office/officeart/2018/5/layout/IconCircleLabelList"/>
    <dgm:cxn modelId="{88AEBB97-8026-4F94-957F-A61AA2776B2B}" type="presParOf" srcId="{B79E8D39-D5CC-4F15-83A5-9C00AC16DF83}" destId="{850596C4-0861-4DFD-8E38-58DA269BA5A4}" srcOrd="3" destOrd="0" presId="urn:microsoft.com/office/officeart/2018/5/layout/IconCircleLabelList"/>
    <dgm:cxn modelId="{C2C311C5-0DFE-4D60-ADD7-1BB4A95DCB03}" type="presParOf" srcId="{20EDA9DA-DD01-4326-8479-C3CC7C945722}" destId="{CAC0F8BD-4E3D-4FCC-A055-EF770F0A3442}" srcOrd="1" destOrd="0" presId="urn:microsoft.com/office/officeart/2018/5/layout/IconCircleLabelList"/>
    <dgm:cxn modelId="{8FA71F22-0021-4C5E-A835-47DC15BED66C}" type="presParOf" srcId="{20EDA9DA-DD01-4326-8479-C3CC7C945722}" destId="{1D85609D-FB3C-4459-AFBB-72CA3923ACE0}" srcOrd="2" destOrd="0" presId="urn:microsoft.com/office/officeart/2018/5/layout/IconCircleLabelList"/>
    <dgm:cxn modelId="{F1F4C501-1980-4761-9570-86E774EC0CC0}" type="presParOf" srcId="{1D85609D-FB3C-4459-AFBB-72CA3923ACE0}" destId="{AD8E9CAE-4D8E-4312-8849-6CBBFCCC63FD}" srcOrd="0" destOrd="0" presId="urn:microsoft.com/office/officeart/2018/5/layout/IconCircleLabelList"/>
    <dgm:cxn modelId="{71180BDA-3495-4F0D-933E-0901E7FD0EEB}" type="presParOf" srcId="{1D85609D-FB3C-4459-AFBB-72CA3923ACE0}" destId="{8A95DB0F-9B99-4C24-B050-759AD614CA7D}" srcOrd="1" destOrd="0" presId="urn:microsoft.com/office/officeart/2018/5/layout/IconCircleLabelList"/>
    <dgm:cxn modelId="{8A877EA8-AE6E-42EF-8F0A-1EC73848FA6A}" type="presParOf" srcId="{1D85609D-FB3C-4459-AFBB-72CA3923ACE0}" destId="{4314F8D4-48F8-4F01-9BE7-A433B70268A6}" srcOrd="2" destOrd="0" presId="urn:microsoft.com/office/officeart/2018/5/layout/IconCircleLabelList"/>
    <dgm:cxn modelId="{9D3B8310-53D5-42CF-8ACE-ACAFE74079FF}" type="presParOf" srcId="{1D85609D-FB3C-4459-AFBB-72CA3923ACE0}" destId="{92FC81AC-5746-42FA-ACF8-205EF42C42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3EBB-B480-496A-8E48-EC5ED0CB4529}">
      <dsp:nvSpPr>
        <dsp:cNvPr id="0" name=""/>
        <dsp:cNvSpPr/>
      </dsp:nvSpPr>
      <dsp:spPr>
        <a:xfrm>
          <a:off x="160242" y="819713"/>
          <a:ext cx="798225" cy="79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7EEA0-1096-46F4-ADE9-3BD2C70DAEC1}">
      <dsp:nvSpPr>
        <dsp:cNvPr id="0" name=""/>
        <dsp:cNvSpPr/>
      </dsp:nvSpPr>
      <dsp:spPr>
        <a:xfrm>
          <a:off x="327869" y="987340"/>
          <a:ext cx="462970" cy="462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3A6F5-9FEE-45E7-BBE4-6D56F9D00977}">
      <dsp:nvSpPr>
        <dsp:cNvPr id="0" name=""/>
        <dsp:cNvSpPr/>
      </dsp:nvSpPr>
      <dsp:spPr>
        <a:xfrm>
          <a:off x="1129515" y="819713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__init__(self, root)</a:t>
          </a:r>
          <a:r>
            <a:rPr lang="en-US" sz="1100" kern="1200"/>
            <a:t>: Initializes the GUI, sets up the game board buttons, and initializes game-related attributes.</a:t>
          </a:r>
        </a:p>
      </dsp:txBody>
      <dsp:txXfrm>
        <a:off x="1129515" y="819713"/>
        <a:ext cx="1881531" cy="798225"/>
      </dsp:txXfrm>
    </dsp:sp>
    <dsp:sp modelId="{A52D02EE-03FB-44CC-AF69-13B9E34F98AB}">
      <dsp:nvSpPr>
        <dsp:cNvPr id="0" name=""/>
        <dsp:cNvSpPr/>
      </dsp:nvSpPr>
      <dsp:spPr>
        <a:xfrm>
          <a:off x="3338889" y="819713"/>
          <a:ext cx="798225" cy="7982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D032C-63A4-4DB1-84B2-E3AE03EFEF57}">
      <dsp:nvSpPr>
        <dsp:cNvPr id="0" name=""/>
        <dsp:cNvSpPr/>
      </dsp:nvSpPr>
      <dsp:spPr>
        <a:xfrm>
          <a:off x="3506516" y="987340"/>
          <a:ext cx="462970" cy="462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04EB-4BDF-418F-9E87-CF3BD23D3BFF}">
      <dsp:nvSpPr>
        <dsp:cNvPr id="0" name=""/>
        <dsp:cNvSpPr/>
      </dsp:nvSpPr>
      <dsp:spPr>
        <a:xfrm>
          <a:off x="4308163" y="819713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on_click(self, position)</a:t>
          </a:r>
          <a:r>
            <a:rPr lang="en-US" sz="1100" kern="1200"/>
            <a:t>: Handles button clicks, updates the game state, and checks for a winner or a tie.</a:t>
          </a:r>
        </a:p>
      </dsp:txBody>
      <dsp:txXfrm>
        <a:off x="4308163" y="819713"/>
        <a:ext cx="1881531" cy="798225"/>
      </dsp:txXfrm>
    </dsp:sp>
    <dsp:sp modelId="{9AAE6D0A-C7BE-4039-847D-92D95A764D3B}">
      <dsp:nvSpPr>
        <dsp:cNvPr id="0" name=""/>
        <dsp:cNvSpPr/>
      </dsp:nvSpPr>
      <dsp:spPr>
        <a:xfrm>
          <a:off x="6517536" y="819713"/>
          <a:ext cx="798225" cy="7982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50B5D-FF9D-4FBA-B699-F483AC322ED4}">
      <dsp:nvSpPr>
        <dsp:cNvPr id="0" name=""/>
        <dsp:cNvSpPr/>
      </dsp:nvSpPr>
      <dsp:spPr>
        <a:xfrm>
          <a:off x="6685164" y="987340"/>
          <a:ext cx="462970" cy="462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D9B2-10F8-4861-90F3-84D08C2B811B}">
      <dsp:nvSpPr>
        <dsp:cNvPr id="0" name=""/>
        <dsp:cNvSpPr/>
      </dsp:nvSpPr>
      <dsp:spPr>
        <a:xfrm>
          <a:off x="7486810" y="819713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place_marker(self, position)</a:t>
          </a:r>
          <a:r>
            <a:rPr lang="en-US" sz="1100" kern="1200"/>
            <a:t>: Places the current player's marker on the game board.</a:t>
          </a:r>
        </a:p>
      </dsp:txBody>
      <dsp:txXfrm>
        <a:off x="7486810" y="819713"/>
        <a:ext cx="1881531" cy="798225"/>
      </dsp:txXfrm>
    </dsp:sp>
    <dsp:sp modelId="{4CB747E4-6B09-4AEB-B451-AB032185F1B6}">
      <dsp:nvSpPr>
        <dsp:cNvPr id="0" name=""/>
        <dsp:cNvSpPr/>
      </dsp:nvSpPr>
      <dsp:spPr>
        <a:xfrm>
          <a:off x="160242" y="2280708"/>
          <a:ext cx="798225" cy="7982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1D651-20F0-46C8-83DD-6904AA82AC5D}">
      <dsp:nvSpPr>
        <dsp:cNvPr id="0" name=""/>
        <dsp:cNvSpPr/>
      </dsp:nvSpPr>
      <dsp:spPr>
        <a:xfrm>
          <a:off x="327869" y="2448335"/>
          <a:ext cx="462970" cy="462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931D-5034-49FF-94B7-F6EA35BE4F7B}">
      <dsp:nvSpPr>
        <dsp:cNvPr id="0" name=""/>
        <dsp:cNvSpPr/>
      </dsp:nvSpPr>
      <dsp:spPr>
        <a:xfrm>
          <a:off x="1129515" y="2280708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update_button(self, position)</a:t>
          </a:r>
          <a:r>
            <a:rPr lang="en-US" sz="1100" kern="1200"/>
            <a:t>: Updates the button text with the player's marker and sets the color based on the marker.</a:t>
          </a:r>
        </a:p>
      </dsp:txBody>
      <dsp:txXfrm>
        <a:off x="1129515" y="2280708"/>
        <a:ext cx="1881531" cy="798225"/>
      </dsp:txXfrm>
    </dsp:sp>
    <dsp:sp modelId="{F35E966B-75BE-47D1-AC28-741CF9BDA061}">
      <dsp:nvSpPr>
        <dsp:cNvPr id="0" name=""/>
        <dsp:cNvSpPr/>
      </dsp:nvSpPr>
      <dsp:spPr>
        <a:xfrm>
          <a:off x="3338889" y="2280708"/>
          <a:ext cx="798225" cy="798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7E06F-9FF6-44FB-96CF-62F17078D5A7}">
      <dsp:nvSpPr>
        <dsp:cNvPr id="0" name=""/>
        <dsp:cNvSpPr/>
      </dsp:nvSpPr>
      <dsp:spPr>
        <a:xfrm>
          <a:off x="3506516" y="2448335"/>
          <a:ext cx="462970" cy="462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2DB0-AC67-42DD-92D1-CED3CC42B11C}">
      <dsp:nvSpPr>
        <dsp:cNvPr id="0" name=""/>
        <dsp:cNvSpPr/>
      </dsp:nvSpPr>
      <dsp:spPr>
        <a:xfrm>
          <a:off x="4308163" y="2280708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switch_turn(self)</a:t>
          </a:r>
          <a:r>
            <a:rPr lang="en-US" sz="1100" kern="1200"/>
            <a:t>: Switches the turn between "player 1" and "player 2."</a:t>
          </a:r>
        </a:p>
      </dsp:txBody>
      <dsp:txXfrm>
        <a:off x="4308163" y="2280708"/>
        <a:ext cx="1881531" cy="798225"/>
      </dsp:txXfrm>
    </dsp:sp>
    <dsp:sp modelId="{BB0BDEA1-2FEB-44F6-A1C3-775C8CC88FDF}">
      <dsp:nvSpPr>
        <dsp:cNvPr id="0" name=""/>
        <dsp:cNvSpPr/>
      </dsp:nvSpPr>
      <dsp:spPr>
        <a:xfrm>
          <a:off x="6517536" y="2280708"/>
          <a:ext cx="798225" cy="79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AAC2D-F67F-49BF-A911-80D729552A7C}">
      <dsp:nvSpPr>
        <dsp:cNvPr id="0" name=""/>
        <dsp:cNvSpPr/>
      </dsp:nvSpPr>
      <dsp:spPr>
        <a:xfrm>
          <a:off x="6685164" y="2448335"/>
          <a:ext cx="462970" cy="4629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184F-9BA7-474E-B8CE-FD93C765AC9E}">
      <dsp:nvSpPr>
        <dsp:cNvPr id="0" name=""/>
        <dsp:cNvSpPr/>
      </dsp:nvSpPr>
      <dsp:spPr>
        <a:xfrm>
          <a:off x="7486810" y="2280708"/>
          <a:ext cx="1881531" cy="79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reset_game(self)</a:t>
          </a:r>
          <a:r>
            <a:rPr lang="en-US" sz="1100" kern="1200"/>
            <a:t>: Resets the game when it's over, allowing players to play again or exit the application.</a:t>
          </a:r>
        </a:p>
      </dsp:txBody>
      <dsp:txXfrm>
        <a:off x="7486810" y="2280708"/>
        <a:ext cx="1881531" cy="798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0EC3-B9C4-44A5-A2CA-8B9EAEDB1E86}">
      <dsp:nvSpPr>
        <dsp:cNvPr id="0" name=""/>
        <dsp:cNvSpPr/>
      </dsp:nvSpPr>
      <dsp:spPr>
        <a:xfrm>
          <a:off x="0" y="2242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82DAE4-4365-4996-9E24-88A44564F335}">
      <dsp:nvSpPr>
        <dsp:cNvPr id="0" name=""/>
        <dsp:cNvSpPr/>
      </dsp:nvSpPr>
      <dsp:spPr>
        <a:xfrm>
          <a:off x="0" y="2242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marker_choice:</a:t>
          </a:r>
          <a:endParaRPr lang="en-US" sz="1900" kern="1200"/>
        </a:p>
      </dsp:txBody>
      <dsp:txXfrm>
        <a:off x="0" y="2242"/>
        <a:ext cx="2031109" cy="764773"/>
      </dsp:txXfrm>
    </dsp:sp>
    <dsp:sp modelId="{8E8EF38B-1C0E-44E8-B1E8-AB279CB1B6F9}">
      <dsp:nvSpPr>
        <dsp:cNvPr id="0" name=""/>
        <dsp:cNvSpPr/>
      </dsp:nvSpPr>
      <dsp:spPr>
        <a:xfrm>
          <a:off x="2183442" y="14192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This function is assumed to be defined in the </a:t>
          </a:r>
          <a:r>
            <a:rPr lang="en-US" sz="1000" b="1" kern="1200"/>
            <a:t>TicTacToe_finished</a:t>
          </a:r>
          <a:r>
            <a:rPr lang="en-US" sz="1000" kern="1200"/>
            <a:t> module.</a:t>
          </a:r>
        </a:p>
      </dsp:txBody>
      <dsp:txXfrm>
        <a:off x="2183442" y="14192"/>
        <a:ext cx="7972102" cy="238991"/>
      </dsp:txXfrm>
    </dsp:sp>
    <dsp:sp modelId="{7AB61040-FC52-492C-8E8E-CC0CC9993ED6}">
      <dsp:nvSpPr>
        <dsp:cNvPr id="0" name=""/>
        <dsp:cNvSpPr/>
      </dsp:nvSpPr>
      <dsp:spPr>
        <a:xfrm>
          <a:off x="2031109" y="253184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1CF3D1-8824-4909-B91D-6887C0827B5A}">
      <dsp:nvSpPr>
        <dsp:cNvPr id="0" name=""/>
        <dsp:cNvSpPr/>
      </dsp:nvSpPr>
      <dsp:spPr>
        <a:xfrm>
          <a:off x="2183442" y="265133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 determines the markers for player 1 and player 2.</a:t>
          </a:r>
        </a:p>
      </dsp:txBody>
      <dsp:txXfrm>
        <a:off x="2183442" y="265133"/>
        <a:ext cx="7972102" cy="238991"/>
      </dsp:txXfrm>
    </dsp:sp>
    <dsp:sp modelId="{C645843B-F4DB-448B-953E-EAF3D179DC9F}">
      <dsp:nvSpPr>
        <dsp:cNvPr id="0" name=""/>
        <dsp:cNvSpPr/>
      </dsp:nvSpPr>
      <dsp:spPr>
        <a:xfrm>
          <a:off x="2031109" y="504125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B7A9CF-CC76-48DA-9831-6592868EA38A}">
      <dsp:nvSpPr>
        <dsp:cNvPr id="0" name=""/>
        <dsp:cNvSpPr/>
      </dsp:nvSpPr>
      <dsp:spPr>
        <a:xfrm>
          <a:off x="2183442" y="516075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Returns the markers for player 1 and player 2.</a:t>
          </a:r>
        </a:p>
      </dsp:txBody>
      <dsp:txXfrm>
        <a:off x="2183442" y="516075"/>
        <a:ext cx="7972102" cy="238991"/>
      </dsp:txXfrm>
    </dsp:sp>
    <dsp:sp modelId="{46CA1919-56D6-4895-8490-0D82F8F5AB56}">
      <dsp:nvSpPr>
        <dsp:cNvPr id="0" name=""/>
        <dsp:cNvSpPr/>
      </dsp:nvSpPr>
      <dsp:spPr>
        <a:xfrm>
          <a:off x="2031109" y="755066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DA05CF-1889-4BEF-B1B3-97F4019682CB}">
      <dsp:nvSpPr>
        <dsp:cNvPr id="0" name=""/>
        <dsp:cNvSpPr/>
      </dsp:nvSpPr>
      <dsp:spPr>
        <a:xfrm>
          <a:off x="0" y="767016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-4106237"/>
                <a:satOff val="8586"/>
                <a:lumOff val="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106237"/>
                <a:satOff val="8586"/>
                <a:lumOff val="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106237"/>
                <a:satOff val="8586"/>
                <a:lumOff val="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106237"/>
              <a:satOff val="8586"/>
              <a:lumOff val="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A9211-4226-4B62-B7EA-63BD9CA9117B}">
      <dsp:nvSpPr>
        <dsp:cNvPr id="0" name=""/>
        <dsp:cNvSpPr/>
      </dsp:nvSpPr>
      <dsp:spPr>
        <a:xfrm>
          <a:off x="0" y="767016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choose_first:</a:t>
          </a:r>
          <a:endParaRPr lang="en-US" sz="1900" kern="1200"/>
        </a:p>
      </dsp:txBody>
      <dsp:txXfrm>
        <a:off x="0" y="767016"/>
        <a:ext cx="2031109" cy="764773"/>
      </dsp:txXfrm>
    </dsp:sp>
    <dsp:sp modelId="{CEC9D7FC-402F-41F2-8053-706E93293D4D}">
      <dsp:nvSpPr>
        <dsp:cNvPr id="0" name=""/>
        <dsp:cNvSpPr/>
      </dsp:nvSpPr>
      <dsp:spPr>
        <a:xfrm>
          <a:off x="2183442" y="778966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This function is assumed to be defined in the </a:t>
          </a:r>
          <a:r>
            <a:rPr lang="en-US" sz="1000" b="1" kern="1200"/>
            <a:t>TicTacToe_finished</a:t>
          </a:r>
          <a:r>
            <a:rPr lang="en-US" sz="1000" kern="1200"/>
            <a:t> module.</a:t>
          </a:r>
        </a:p>
      </dsp:txBody>
      <dsp:txXfrm>
        <a:off x="2183442" y="778966"/>
        <a:ext cx="7972102" cy="238991"/>
      </dsp:txXfrm>
    </dsp:sp>
    <dsp:sp modelId="{FD511E8D-77DE-47FA-95E7-6D9484FA92CB}">
      <dsp:nvSpPr>
        <dsp:cNvPr id="0" name=""/>
        <dsp:cNvSpPr/>
      </dsp:nvSpPr>
      <dsp:spPr>
        <a:xfrm>
          <a:off x="2031109" y="1017957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356CD2-08F4-4F04-9F9A-10260A82EF39}">
      <dsp:nvSpPr>
        <dsp:cNvPr id="0" name=""/>
        <dsp:cNvSpPr/>
      </dsp:nvSpPr>
      <dsp:spPr>
        <a:xfrm>
          <a:off x="2183442" y="1029907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 determines which player goes first.</a:t>
          </a:r>
        </a:p>
      </dsp:txBody>
      <dsp:txXfrm>
        <a:off x="2183442" y="1029907"/>
        <a:ext cx="7972102" cy="238991"/>
      </dsp:txXfrm>
    </dsp:sp>
    <dsp:sp modelId="{C7DD5BC7-BEFA-4209-B492-F6C26F76A688}">
      <dsp:nvSpPr>
        <dsp:cNvPr id="0" name=""/>
        <dsp:cNvSpPr/>
      </dsp:nvSpPr>
      <dsp:spPr>
        <a:xfrm>
          <a:off x="2031109" y="1268899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DDE98-15BB-4968-81D5-A8E7890659F8}">
      <dsp:nvSpPr>
        <dsp:cNvPr id="0" name=""/>
        <dsp:cNvSpPr/>
      </dsp:nvSpPr>
      <dsp:spPr>
        <a:xfrm>
          <a:off x="2183442" y="1280848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Returns the string "player 1" or "player 2."</a:t>
          </a:r>
        </a:p>
      </dsp:txBody>
      <dsp:txXfrm>
        <a:off x="2183442" y="1280848"/>
        <a:ext cx="7972102" cy="238991"/>
      </dsp:txXfrm>
    </dsp:sp>
    <dsp:sp modelId="{C5417421-47A9-48D5-9A28-4ADB51B7E329}">
      <dsp:nvSpPr>
        <dsp:cNvPr id="0" name=""/>
        <dsp:cNvSpPr/>
      </dsp:nvSpPr>
      <dsp:spPr>
        <a:xfrm>
          <a:off x="2031109" y="1519840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280C73-FF18-4B1E-84D0-62F5E6F2A7EF}">
      <dsp:nvSpPr>
        <dsp:cNvPr id="0" name=""/>
        <dsp:cNvSpPr/>
      </dsp:nvSpPr>
      <dsp:spPr>
        <a:xfrm>
          <a:off x="0" y="1531790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-8212473"/>
                <a:satOff val="17172"/>
                <a:lumOff val="1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212473"/>
                <a:satOff val="17172"/>
                <a:lumOff val="1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212473"/>
                <a:satOff val="17172"/>
                <a:lumOff val="1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8212473"/>
              <a:satOff val="17172"/>
              <a:lumOff val="1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FE0F96-C9C5-41CD-8E9D-E125CED991CC}">
      <dsp:nvSpPr>
        <dsp:cNvPr id="0" name=""/>
        <dsp:cNvSpPr/>
      </dsp:nvSpPr>
      <dsp:spPr>
        <a:xfrm>
          <a:off x="0" y="1531790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has_won:</a:t>
          </a:r>
          <a:endParaRPr lang="en-US" sz="1900" kern="1200"/>
        </a:p>
      </dsp:txBody>
      <dsp:txXfrm>
        <a:off x="0" y="1531790"/>
        <a:ext cx="2031109" cy="764773"/>
      </dsp:txXfrm>
    </dsp:sp>
    <dsp:sp modelId="{B99EB784-FC71-4147-B5D7-0639BB071CE6}">
      <dsp:nvSpPr>
        <dsp:cNvPr id="0" name=""/>
        <dsp:cNvSpPr/>
      </dsp:nvSpPr>
      <dsp:spPr>
        <a:xfrm>
          <a:off x="2183442" y="1543739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This function is assumed to be defined in the </a:t>
          </a:r>
          <a:r>
            <a:rPr lang="en-US" sz="1000" b="1" kern="1200"/>
            <a:t>TicTacToe_finished</a:t>
          </a:r>
          <a:r>
            <a:rPr lang="en-US" sz="1000" kern="1200"/>
            <a:t> module.</a:t>
          </a:r>
        </a:p>
      </dsp:txBody>
      <dsp:txXfrm>
        <a:off x="2183442" y="1543739"/>
        <a:ext cx="7972102" cy="238991"/>
      </dsp:txXfrm>
    </dsp:sp>
    <dsp:sp modelId="{424139AF-1DD6-440D-8248-501FE55556C1}">
      <dsp:nvSpPr>
        <dsp:cNvPr id="0" name=""/>
        <dsp:cNvSpPr/>
      </dsp:nvSpPr>
      <dsp:spPr>
        <a:xfrm>
          <a:off x="2031109" y="1782731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FD7026-A060-4E93-B1E5-74D0B29EEB4B}">
      <dsp:nvSpPr>
        <dsp:cNvPr id="0" name=""/>
        <dsp:cNvSpPr/>
      </dsp:nvSpPr>
      <dsp:spPr>
        <a:xfrm>
          <a:off x="2183442" y="1794681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 likely checks if a player has won the game based on the current state of the game board.</a:t>
          </a:r>
        </a:p>
      </dsp:txBody>
      <dsp:txXfrm>
        <a:off x="2183442" y="1794681"/>
        <a:ext cx="7972102" cy="238991"/>
      </dsp:txXfrm>
    </dsp:sp>
    <dsp:sp modelId="{106DF029-90D9-49A0-A0C5-82A50ABD7866}">
      <dsp:nvSpPr>
        <dsp:cNvPr id="0" name=""/>
        <dsp:cNvSpPr/>
      </dsp:nvSpPr>
      <dsp:spPr>
        <a:xfrm>
          <a:off x="2031109" y="2033673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69739E-6AAF-40AA-B1E6-2F026C6F037E}">
      <dsp:nvSpPr>
        <dsp:cNvPr id="0" name=""/>
        <dsp:cNvSpPr/>
      </dsp:nvSpPr>
      <dsp:spPr>
        <a:xfrm>
          <a:off x="2183442" y="2045622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Returns a boolean indicating whether a player has won.</a:t>
          </a:r>
        </a:p>
      </dsp:txBody>
      <dsp:txXfrm>
        <a:off x="2183442" y="2045622"/>
        <a:ext cx="7972102" cy="238991"/>
      </dsp:txXfrm>
    </dsp:sp>
    <dsp:sp modelId="{E5FE2C86-B005-4BEF-B63F-3E9D8D784E7F}">
      <dsp:nvSpPr>
        <dsp:cNvPr id="0" name=""/>
        <dsp:cNvSpPr/>
      </dsp:nvSpPr>
      <dsp:spPr>
        <a:xfrm>
          <a:off x="2031109" y="2284614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6160E8-DA7B-4892-BDB9-A79C1BB898A2}">
      <dsp:nvSpPr>
        <dsp:cNvPr id="0" name=""/>
        <dsp:cNvSpPr/>
      </dsp:nvSpPr>
      <dsp:spPr>
        <a:xfrm>
          <a:off x="0" y="2296564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-12318711"/>
                <a:satOff val="25758"/>
                <a:lumOff val="2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318711"/>
                <a:satOff val="25758"/>
                <a:lumOff val="2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318711"/>
                <a:satOff val="25758"/>
                <a:lumOff val="2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2318711"/>
              <a:satOff val="25758"/>
              <a:lumOff val="2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1CFC9-54E1-444E-8C9A-0613D401F623}">
      <dsp:nvSpPr>
        <dsp:cNvPr id="0" name=""/>
        <dsp:cNvSpPr/>
      </dsp:nvSpPr>
      <dsp:spPr>
        <a:xfrm>
          <a:off x="0" y="2296563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board_isfull:</a:t>
          </a:r>
          <a:endParaRPr lang="en-US" sz="1900" kern="1200"/>
        </a:p>
      </dsp:txBody>
      <dsp:txXfrm>
        <a:off x="0" y="2296563"/>
        <a:ext cx="2031109" cy="764773"/>
      </dsp:txXfrm>
    </dsp:sp>
    <dsp:sp modelId="{61BAA37A-C1EF-44C4-8074-DDDD28FA3149}">
      <dsp:nvSpPr>
        <dsp:cNvPr id="0" name=""/>
        <dsp:cNvSpPr/>
      </dsp:nvSpPr>
      <dsp:spPr>
        <a:xfrm>
          <a:off x="2183442" y="2308513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This function is assumed to be defined in the </a:t>
          </a:r>
          <a:r>
            <a:rPr lang="en-US" sz="1000" b="1" kern="1200"/>
            <a:t>TicTacToe_finished</a:t>
          </a:r>
          <a:r>
            <a:rPr lang="en-US" sz="1000" kern="1200"/>
            <a:t> module.</a:t>
          </a:r>
        </a:p>
      </dsp:txBody>
      <dsp:txXfrm>
        <a:off x="2183442" y="2308513"/>
        <a:ext cx="7972102" cy="238991"/>
      </dsp:txXfrm>
    </dsp:sp>
    <dsp:sp modelId="{CC77EFD9-2B9A-4FBE-BC36-F8590B66CE18}">
      <dsp:nvSpPr>
        <dsp:cNvPr id="0" name=""/>
        <dsp:cNvSpPr/>
      </dsp:nvSpPr>
      <dsp:spPr>
        <a:xfrm>
          <a:off x="2031109" y="2547505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350EFC-E72B-4903-9718-167B4D529AF0}">
      <dsp:nvSpPr>
        <dsp:cNvPr id="0" name=""/>
        <dsp:cNvSpPr/>
      </dsp:nvSpPr>
      <dsp:spPr>
        <a:xfrm>
          <a:off x="2183442" y="2559454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 likely checks if the game board is full (no empty spaces remaining).</a:t>
          </a:r>
        </a:p>
      </dsp:txBody>
      <dsp:txXfrm>
        <a:off x="2183442" y="2559454"/>
        <a:ext cx="7972102" cy="238991"/>
      </dsp:txXfrm>
    </dsp:sp>
    <dsp:sp modelId="{B38CC4DB-7200-40C6-A70D-FA5B4F5E5624}">
      <dsp:nvSpPr>
        <dsp:cNvPr id="0" name=""/>
        <dsp:cNvSpPr/>
      </dsp:nvSpPr>
      <dsp:spPr>
        <a:xfrm>
          <a:off x="2031109" y="2798446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473219-0384-4DD7-A8A5-87453D6839A3}">
      <dsp:nvSpPr>
        <dsp:cNvPr id="0" name=""/>
        <dsp:cNvSpPr/>
      </dsp:nvSpPr>
      <dsp:spPr>
        <a:xfrm>
          <a:off x="2183442" y="2810396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Returns a boolean indicating whether the board is full.</a:t>
          </a:r>
        </a:p>
      </dsp:txBody>
      <dsp:txXfrm>
        <a:off x="2183442" y="2810396"/>
        <a:ext cx="7972102" cy="238991"/>
      </dsp:txXfrm>
    </dsp:sp>
    <dsp:sp modelId="{F8E49632-BF55-40F2-923C-1C72533E2632}">
      <dsp:nvSpPr>
        <dsp:cNvPr id="0" name=""/>
        <dsp:cNvSpPr/>
      </dsp:nvSpPr>
      <dsp:spPr>
        <a:xfrm>
          <a:off x="2031109" y="3049388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596B10-EC6F-4059-9E19-254721022435}">
      <dsp:nvSpPr>
        <dsp:cNvPr id="0" name=""/>
        <dsp:cNvSpPr/>
      </dsp:nvSpPr>
      <dsp:spPr>
        <a:xfrm>
          <a:off x="0" y="3061337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-16424947"/>
                <a:satOff val="34344"/>
                <a:lumOff val="3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424947"/>
                <a:satOff val="34344"/>
                <a:lumOff val="3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424947"/>
                <a:satOff val="34344"/>
                <a:lumOff val="3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424947"/>
              <a:satOff val="34344"/>
              <a:lumOff val="3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E90DFD-43E7-42F2-8413-6A7FB6FA8FCD}">
      <dsp:nvSpPr>
        <dsp:cNvPr id="0" name=""/>
        <dsp:cNvSpPr/>
      </dsp:nvSpPr>
      <dsp:spPr>
        <a:xfrm>
          <a:off x="0" y="3061337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replay:</a:t>
          </a:r>
          <a:endParaRPr lang="en-US" sz="1900" kern="1200"/>
        </a:p>
      </dsp:txBody>
      <dsp:txXfrm>
        <a:off x="0" y="3061337"/>
        <a:ext cx="2031109" cy="764773"/>
      </dsp:txXfrm>
    </dsp:sp>
    <dsp:sp modelId="{5B698C40-866F-4453-AF54-AE7523902690}">
      <dsp:nvSpPr>
        <dsp:cNvPr id="0" name=""/>
        <dsp:cNvSpPr/>
      </dsp:nvSpPr>
      <dsp:spPr>
        <a:xfrm>
          <a:off x="2183442" y="3073287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This function is assumed to be defined in the </a:t>
          </a:r>
          <a:r>
            <a:rPr lang="en-US" sz="1000" b="1" kern="1200"/>
            <a:t>TicTacToe_finished</a:t>
          </a:r>
          <a:r>
            <a:rPr lang="en-US" sz="1000" kern="1200"/>
            <a:t> module.</a:t>
          </a:r>
        </a:p>
      </dsp:txBody>
      <dsp:txXfrm>
        <a:off x="2183442" y="3073287"/>
        <a:ext cx="7972102" cy="238991"/>
      </dsp:txXfrm>
    </dsp:sp>
    <dsp:sp modelId="{FD0FCD7A-73D8-4E5F-BDC4-92A4A4639AE5}">
      <dsp:nvSpPr>
        <dsp:cNvPr id="0" name=""/>
        <dsp:cNvSpPr/>
      </dsp:nvSpPr>
      <dsp:spPr>
        <a:xfrm>
          <a:off x="2031109" y="3312279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2B1154-9940-43EA-8D38-E3961B32B873}">
      <dsp:nvSpPr>
        <dsp:cNvPr id="0" name=""/>
        <dsp:cNvSpPr/>
      </dsp:nvSpPr>
      <dsp:spPr>
        <a:xfrm>
          <a:off x="2183442" y="3324228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 likely prompts the players if they want to play again.</a:t>
          </a:r>
        </a:p>
      </dsp:txBody>
      <dsp:txXfrm>
        <a:off x="2183442" y="3324228"/>
        <a:ext cx="7972102" cy="238991"/>
      </dsp:txXfrm>
    </dsp:sp>
    <dsp:sp modelId="{16C9A00C-740B-4835-9487-8A7F6E906B54}">
      <dsp:nvSpPr>
        <dsp:cNvPr id="0" name=""/>
        <dsp:cNvSpPr/>
      </dsp:nvSpPr>
      <dsp:spPr>
        <a:xfrm>
          <a:off x="2031109" y="3563220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B60361-CDBF-4BA9-B89E-D1B716E28ACA}">
      <dsp:nvSpPr>
        <dsp:cNvPr id="0" name=""/>
        <dsp:cNvSpPr/>
      </dsp:nvSpPr>
      <dsp:spPr>
        <a:xfrm>
          <a:off x="2183442" y="3575170"/>
          <a:ext cx="7972102" cy="2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Returns a boolean indicating whether the players want to replay.</a:t>
          </a:r>
        </a:p>
      </dsp:txBody>
      <dsp:txXfrm>
        <a:off x="2183442" y="3575170"/>
        <a:ext cx="7972102" cy="238991"/>
      </dsp:txXfrm>
    </dsp:sp>
    <dsp:sp modelId="{FD4C6B16-23C5-4D0D-8431-BE35A538F5D0}">
      <dsp:nvSpPr>
        <dsp:cNvPr id="0" name=""/>
        <dsp:cNvSpPr/>
      </dsp:nvSpPr>
      <dsp:spPr>
        <a:xfrm>
          <a:off x="2031109" y="3814161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6C667E-86B2-4FC6-A528-56E11BBC41D9}">
      <dsp:nvSpPr>
        <dsp:cNvPr id="0" name=""/>
        <dsp:cNvSpPr/>
      </dsp:nvSpPr>
      <dsp:spPr>
        <a:xfrm>
          <a:off x="0" y="3826111"/>
          <a:ext cx="10155544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076DF-2C5F-4EC6-BE8C-E912714A52CA}">
      <dsp:nvSpPr>
        <dsp:cNvPr id="0" name=""/>
        <dsp:cNvSpPr/>
      </dsp:nvSpPr>
      <dsp:spPr>
        <a:xfrm>
          <a:off x="0" y="3826111"/>
          <a:ext cx="2031109" cy="76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main:</a:t>
          </a:r>
          <a:endParaRPr lang="en-US" sz="1900" kern="1200"/>
        </a:p>
      </dsp:txBody>
      <dsp:txXfrm>
        <a:off x="0" y="3826111"/>
        <a:ext cx="2031109" cy="764773"/>
      </dsp:txXfrm>
    </dsp:sp>
    <dsp:sp modelId="{75A55259-2BBC-4240-A986-7D3EB388ED5C}">
      <dsp:nvSpPr>
        <dsp:cNvPr id="0" name=""/>
        <dsp:cNvSpPr/>
      </dsp:nvSpPr>
      <dsp:spPr>
        <a:xfrm>
          <a:off x="2183442" y="3860840"/>
          <a:ext cx="7972102" cy="694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main function that sets up the Tkinter window, initializes the </a:t>
          </a:r>
          <a:r>
            <a:rPr lang="en-US" sz="1000" b="1" kern="1200"/>
            <a:t>TicTacToeGUI</a:t>
          </a:r>
          <a:r>
            <a:rPr lang="en-US" sz="1000" kern="1200"/>
            <a:t> object, and starts the Tkinter main loop.</a:t>
          </a:r>
        </a:p>
      </dsp:txBody>
      <dsp:txXfrm>
        <a:off x="2183442" y="3860840"/>
        <a:ext cx="7972102" cy="694569"/>
      </dsp:txXfrm>
    </dsp:sp>
    <dsp:sp modelId="{EC119620-88EB-441E-92B7-4D1C5F41C5B0}">
      <dsp:nvSpPr>
        <dsp:cNvPr id="0" name=""/>
        <dsp:cNvSpPr/>
      </dsp:nvSpPr>
      <dsp:spPr>
        <a:xfrm>
          <a:off x="2031109" y="4555409"/>
          <a:ext cx="81244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9DCA2-F43D-4EE0-8645-70C6D9D3EB52}">
      <dsp:nvSpPr>
        <dsp:cNvPr id="0" name=""/>
        <dsp:cNvSpPr/>
      </dsp:nvSpPr>
      <dsp:spPr>
        <a:xfrm>
          <a:off x="1530449" y="16294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37CEB-1EDC-40D8-8CE7-1F29E436553C}">
      <dsp:nvSpPr>
        <dsp:cNvPr id="0" name=""/>
        <dsp:cNvSpPr/>
      </dsp:nvSpPr>
      <dsp:spPr>
        <a:xfrm>
          <a:off x="1998449" y="63094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596C4-0861-4DFD-8E38-58DA269BA5A4}">
      <dsp:nvSpPr>
        <dsp:cNvPr id="0" name=""/>
        <dsp:cNvSpPr/>
      </dsp:nvSpPr>
      <dsp:spPr>
        <a:xfrm>
          <a:off x="828449" y="304294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Calling functions from original Tic-tac-toe Project to be used in the GUI </a:t>
          </a:r>
        </a:p>
      </dsp:txBody>
      <dsp:txXfrm>
        <a:off x="828449" y="3042943"/>
        <a:ext cx="3600000" cy="720000"/>
      </dsp:txXfrm>
    </dsp:sp>
    <dsp:sp modelId="{AD8E9CAE-4D8E-4312-8849-6CBBFCCC63FD}">
      <dsp:nvSpPr>
        <dsp:cNvPr id="0" name=""/>
        <dsp:cNvSpPr/>
      </dsp:nvSpPr>
      <dsp:spPr>
        <a:xfrm>
          <a:off x="5760449" y="16294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5DB0F-9B99-4C24-B050-759AD614CA7D}">
      <dsp:nvSpPr>
        <dsp:cNvPr id="0" name=""/>
        <dsp:cNvSpPr/>
      </dsp:nvSpPr>
      <dsp:spPr>
        <a:xfrm>
          <a:off x="6228449" y="63094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C81AC-5746-42FA-ACF8-205EF42C428A}">
      <dsp:nvSpPr>
        <dsp:cNvPr id="0" name=""/>
        <dsp:cNvSpPr/>
      </dsp:nvSpPr>
      <dsp:spPr>
        <a:xfrm>
          <a:off x="5058449" y="304294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Trying to decide how to add the blue aspect to the program</a:t>
          </a:r>
        </a:p>
      </dsp:txBody>
      <dsp:txXfrm>
        <a:off x="5058449" y="304294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3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-icons.net/delapouite/originals/tic-tac-to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amkat/2666321975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B0F1BB-9CE3-5A44-AF39-56D96BA1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81460-CB75-6044-A945-30251B1A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C884F-A051-6295-6FC7-67BC80FFB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4822" y="1247140"/>
            <a:ext cx="6115110" cy="3450844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Python </a:t>
            </a:r>
            <a:br>
              <a:rPr lang="en-US" dirty="0">
                <a:ea typeface="Meiryo"/>
              </a:rPr>
            </a:br>
            <a:r>
              <a:rPr lang="en-US" dirty="0">
                <a:ea typeface="Meiryo"/>
              </a:rPr>
              <a:t>TIC-TAC-TOE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91A8-CC01-B0D4-1367-725EDC57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822" y="4818126"/>
            <a:ext cx="6115110" cy="1268984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By: Ethan Collins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25E6D-D066-91E6-8749-31EACDB3F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4" b="-4"/>
          <a:stretch/>
        </p:blipFill>
        <p:spPr>
          <a:xfrm>
            <a:off x="1388542" y="895990"/>
            <a:ext cx="2780018" cy="2780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D03C6-93D3-5117-6D4D-C756EFB3C0D1}"/>
              </a:ext>
            </a:extLst>
          </p:cNvPr>
          <p:cNvSpPr txBox="1"/>
          <p:nvPr/>
        </p:nvSpPr>
        <p:spPr>
          <a:xfrm>
            <a:off x="6017939" y="5300884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>
              <a:solidFill>
                <a:srgbClr val="FFFFFF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160CE-1BC4-FBD3-6C7A-4E0050FF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SOMETHING BLUE: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D0108-9BCD-B779-DBAA-19481ED945A1}"/>
              </a:ext>
            </a:extLst>
          </p:cNvPr>
          <p:cNvSpPr txBox="1"/>
          <p:nvPr/>
        </p:nvSpPr>
        <p:spPr>
          <a:xfrm>
            <a:off x="1587499" y="2160588"/>
            <a:ext cx="6539326" cy="39258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I opted to implement a color-coded scheme in the graphical user interface (GUI), assigning the color blue to the 'X' player and red to the 'O' player.</a:t>
            </a:r>
            <a:endParaRPr lang="en-US" dirty="0">
              <a:ea typeface="+mn-lt"/>
              <a:cs typeface="+mn-lt"/>
            </a:endParaRPr>
          </a:p>
          <a:p>
            <a:pPr marL="571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marker_text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: Determines the text that will be displayed on the button. If the marker on the board at the given position matches 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self.player1_marker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, the text will be '❌' (cross). Otherwise, it will be '🔵' (blue circle).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1D5DB"/>
                </a:solidFill>
                <a:ea typeface="+mn-lt"/>
                <a:cs typeface="+mn-lt"/>
              </a:rPr>
              <a:t>marker_text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'❌', the color is set to 'blue'; otherwise, it's set to 'red'.</a:t>
            </a:r>
            <a:endParaRPr lang="en-US" sz="16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0D06E-DE6F-7CEB-8018-FF5C51B3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558" y="1965868"/>
            <a:ext cx="3026854" cy="348822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456B26-AD84-E2F7-500C-6B8A154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86" y="1677738"/>
            <a:ext cx="9978614" cy="4408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 </a:t>
            </a:r>
          </a:p>
        </p:txBody>
      </p:sp>
    </p:spTree>
    <p:extLst>
      <p:ext uri="{BB962C8B-B14F-4D97-AF65-F5344CB8AC3E}">
        <p14:creationId xmlns:p14="http://schemas.microsoft.com/office/powerpoint/2010/main" val="33906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58FD3-3D37-654B-B42A-0EEC9CA9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331D-2778-DE1E-72FE-523BC8EC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This project is a refinement of the previous Tic-Tac-Toe project using the Tkinter library in Python. The goal is to create a graphical user interface (GUI) for Tic-Tac-Toe allowing two players to take turns making moves and determining the winner or a tie game.</a:t>
            </a:r>
          </a:p>
        </p:txBody>
      </p:sp>
      <p:pic>
        <p:nvPicPr>
          <p:cNvPr id="5" name="Picture 4" descr="Pieces on carrom board">
            <a:extLst>
              <a:ext uri="{FF2B5EF4-FFF2-40B4-BE49-F238E27FC236}">
                <a16:creationId xmlns:a16="http://schemas.microsoft.com/office/drawing/2014/main" id="{1C4362C7-556E-FE4E-7D0C-B3767CBC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8" r="11478" b="-3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782D7-E12A-3CB3-3E8D-5EECCB3C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sz="4100"/>
              <a:t>WHAT'S THE PROBLEM?</a:t>
            </a:r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175F9815-AECD-7A35-D4CB-71F1E98DA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" r="12949" b="11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99AD-F5D0-E36E-850F-CA567700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problem is to create a playable Tic-Tac-Toe  game with a GUI in which :</a:t>
            </a:r>
          </a:p>
          <a:p>
            <a:r>
              <a:rPr lang="en-US" dirty="0"/>
              <a:t>Two players can take turns making moves.</a:t>
            </a:r>
          </a:p>
          <a:p>
            <a:r>
              <a:rPr lang="en-US" dirty="0"/>
              <a:t>The game declares a tie if the board is full, and no player has won</a:t>
            </a:r>
          </a:p>
        </p:txBody>
      </p:sp>
    </p:spTree>
    <p:extLst>
      <p:ext uri="{BB962C8B-B14F-4D97-AF65-F5344CB8AC3E}">
        <p14:creationId xmlns:p14="http://schemas.microsoft.com/office/powerpoint/2010/main" val="36560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4002-DE6B-78EC-7CDC-0BE1D832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TIC-TAC-TOE CLASS:</a:t>
            </a:r>
            <a:br>
              <a:rPr lang="en-US" dirty="0"/>
            </a:br>
            <a:r>
              <a:rPr lang="en-US" dirty="0"/>
              <a:t>TICTACTOE_GUI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D848E71-9D81-339D-3370-DE7B42A6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03585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5EC2A-38A2-5385-E2C6-F07F8271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TIC-TAC-TOE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D4F4B-C615-6153-E52C-3813473F3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732179"/>
              </p:ext>
            </p:extLst>
          </p:nvPr>
        </p:nvGraphicFramePr>
        <p:xfrm>
          <a:off x="497495" y="1499697"/>
          <a:ext cx="10155545" cy="4593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81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AC277-E337-B31A-A249-3394E6D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" y="41309"/>
            <a:ext cx="4978940" cy="853468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1FB9-A698-03D5-C36E-46EDDC53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761409"/>
            <a:ext cx="3921928" cy="53440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Run the Program: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Execute the program by running the script in a Python environment.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latin typeface="Arial"/>
                <a:ea typeface="+mn-lt"/>
                <a:cs typeface="Arial"/>
              </a:rPr>
              <a:t>Player Markers:</a:t>
            </a:r>
            <a:endParaRPr lang="en-US" sz="800" dirty="0">
              <a:latin typeface="Arial"/>
              <a:ea typeface="+mn-lt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800" dirty="0">
                <a:latin typeface="Arial"/>
                <a:ea typeface="+mn-lt"/>
                <a:cs typeface="Arial"/>
              </a:rPr>
              <a:t> "Player 1" or "Player 2" will select the marker of (❌ or 🔵).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latin typeface="Arial"/>
                <a:ea typeface="+mn-lt"/>
                <a:cs typeface="Arial"/>
              </a:rPr>
              <a:t>First Move:</a:t>
            </a:r>
            <a:endParaRPr lang="en-US" sz="800" dirty="0">
              <a:latin typeface="Arial"/>
              <a:ea typeface="+mn-lt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800" dirty="0">
                <a:latin typeface="Arial"/>
                <a:ea typeface="+mn-lt"/>
                <a:cs typeface="Arial"/>
              </a:rPr>
              <a:t>The program will announce which player goes first ("Player 1" or "Player 2").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Tic Tac Toe GUI: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A graphical user interface (GUI) window will appear titled "Tic Tac Toe."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Game Board: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The Tic Tac Toe grid consists of nine buttons arranged in a 3x3 grid.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Gameplay: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Players take turns clicking on the buttons to place their markers.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Winning Condition: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The game checks after each move for a winning condition (three markers in a row, horizontally, vertically, or diagonally).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Winner Announcement: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If a player wins, a pop-up message will declare the winner ("Player 1" or "Player 2").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Tie Game:(Conditional)</a:t>
            </a:r>
            <a:endParaRPr lang="en-US" sz="800" dirty="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If the board is full and no player has won, a tie game message will appear.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Replay Option: (Optional)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After each game (win or tie), the program will prompt whether you want to play again.</a:t>
            </a:r>
            <a:endParaRPr lang="en-US" sz="800"/>
          </a:p>
          <a:p>
            <a:pPr>
              <a:lnSpc>
                <a:spcPct val="100000"/>
              </a:lnSpc>
            </a:pPr>
            <a:r>
              <a:rPr lang="en-US" sz="800" b="1" dirty="0">
                <a:ea typeface="+mn-lt"/>
                <a:cs typeface="+mn-lt"/>
              </a:rPr>
              <a:t>Exit Game:</a:t>
            </a:r>
            <a:endParaRPr lang="en-US" sz="800"/>
          </a:p>
          <a:p>
            <a:pPr lvl="1">
              <a:lnSpc>
                <a:spcPct val="100000"/>
              </a:lnSpc>
            </a:pPr>
            <a:r>
              <a:rPr lang="en-US" sz="800" dirty="0">
                <a:ea typeface="+mn-lt"/>
                <a:cs typeface="+mn-lt"/>
              </a:rPr>
              <a:t>If you choose not to replay, the program will print a "Thank you. :) Goodbye!" message and close the GUI.</a:t>
            </a:r>
            <a:endParaRPr lang="en-US" sz="800"/>
          </a:p>
          <a:p>
            <a:pPr>
              <a:lnSpc>
                <a:spcPct val="100000"/>
              </a:lnSpc>
            </a:pPr>
            <a:endParaRPr lang="en-US" sz="500"/>
          </a:p>
        </p:txBody>
      </p:sp>
      <p:pic>
        <p:nvPicPr>
          <p:cNvPr id="4" name="Picture 3" descr="Free Images : technology, gadget, multimedia, presentation, screenshot ...">
            <a:extLst>
              <a:ext uri="{FF2B5EF4-FFF2-40B4-BE49-F238E27FC236}">
                <a16:creationId xmlns:a16="http://schemas.microsoft.com/office/drawing/2014/main" id="{A4A4A855-28FA-AB08-7126-6E4E9410B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4" r="12705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A39E3-EEDA-5FDE-A573-C7AD278A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PROBLEMS ENCOUNTERED: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4CBB4-5436-EE92-285C-6878469A2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509535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12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E777-38A7-ED74-2D0F-A3EE742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/>
              <a:t>SOMETHING OLD: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2A4C-E77D-36FC-D800-F0B45A0D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old content from the course I am choosing is the original Tic-tac-toe  project. I have called functions from it to do help the GUI that I created for the final project.</a:t>
            </a:r>
          </a:p>
          <a:p>
            <a:r>
              <a:rPr lang="en-US" dirty="0"/>
              <a:t>The functions called from the original program were </a:t>
            </a:r>
            <a:r>
              <a:rPr lang="en-US" dirty="0" err="1"/>
              <a:t>marker_choice</a:t>
            </a:r>
            <a:r>
              <a:rPr lang="en-US" dirty="0"/>
              <a:t>, </a:t>
            </a:r>
            <a:r>
              <a:rPr lang="en-US" dirty="0" err="1"/>
              <a:t>choose_first</a:t>
            </a:r>
            <a:r>
              <a:rPr lang="en-US" dirty="0"/>
              <a:t> , </a:t>
            </a:r>
            <a:r>
              <a:rPr lang="en-US" dirty="0" err="1"/>
              <a:t>has_won</a:t>
            </a:r>
            <a:r>
              <a:rPr lang="en-US" dirty="0"/>
              <a:t>, </a:t>
            </a:r>
            <a:r>
              <a:rPr lang="en-US" dirty="0" err="1"/>
              <a:t>board_isfull</a:t>
            </a:r>
            <a:r>
              <a:rPr lang="en-US" dirty="0"/>
              <a:t>, replay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E40B8-5714-1B90-68AD-72C98F1A9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98" r="17956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7678-4871-D3A7-42EE-80A0C725CC2C}"/>
              </a:ext>
            </a:extLst>
          </p:cNvPr>
          <p:cNvSpPr txBox="1"/>
          <p:nvPr/>
        </p:nvSpPr>
        <p:spPr>
          <a:xfrm>
            <a:off x="9682980" y="6657945"/>
            <a:ext cx="250902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64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222DD-F69E-26B2-E66A-6930FE92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SOMETHING NEW: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0BFF-35DF-4413-6113-575EF482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graphical user interface (GUI) is the new program I created  for the final project. </a:t>
            </a:r>
          </a:p>
          <a:p>
            <a:r>
              <a:rPr lang="en-US" dirty="0"/>
              <a:t>The GUI creates a better ease of use for users to play </a:t>
            </a:r>
            <a:r>
              <a:rPr lang="en-US" dirty="0" err="1"/>
              <a:t>TicTacToe</a:t>
            </a:r>
            <a:r>
              <a:rPr lang="en-US" dirty="0"/>
              <a:t> without having interact with the terminal as much.</a:t>
            </a:r>
          </a:p>
          <a:p>
            <a:r>
              <a:rPr lang="en-US" dirty="0"/>
              <a:t>This is an example of the GUI being used:</a:t>
            </a: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8A19C-132F-CAA5-960C-58211656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01" y="2238233"/>
            <a:ext cx="3134999" cy="3616657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F588FA3-0059-1ECC-629B-EB13BCAA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07" y="529723"/>
            <a:ext cx="1276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53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InterweaveVTI</vt:lpstr>
      <vt:lpstr>Python  TIC-TAC-TOE GUI</vt:lpstr>
      <vt:lpstr>WHAT IS THE PROJECT?</vt:lpstr>
      <vt:lpstr>WHAT'S THE PROBLEM?</vt:lpstr>
      <vt:lpstr>TIC-TAC-TOE CLASS: TICTACTOE_GUI</vt:lpstr>
      <vt:lpstr>TIC-TAC-TOE FUNCTIONS</vt:lpstr>
      <vt:lpstr>INSTRUCTIONS:</vt:lpstr>
      <vt:lpstr>PROBLEMS ENCOUNTERED:</vt:lpstr>
      <vt:lpstr>SOMETHING OLD:</vt:lpstr>
      <vt:lpstr>SOMETHING NEW:</vt:lpstr>
      <vt:lpstr>SOMETHING BLUE: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516</cp:revision>
  <dcterms:created xsi:type="dcterms:W3CDTF">2023-12-11T01:51:18Z</dcterms:created>
  <dcterms:modified xsi:type="dcterms:W3CDTF">2023-12-11T06:47:47Z</dcterms:modified>
</cp:coreProperties>
</file>