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01" r:id="rId1"/>
  </p:sldMasterIdLst>
  <p:sldIdLst>
    <p:sldId id="331" r:id="rId2"/>
    <p:sldId id="319" r:id="rId3"/>
    <p:sldId id="320" r:id="rId4"/>
    <p:sldId id="309" r:id="rId5"/>
    <p:sldId id="321" r:id="rId6"/>
    <p:sldId id="322" r:id="rId7"/>
    <p:sldId id="344" r:id="rId8"/>
    <p:sldId id="345" r:id="rId9"/>
    <p:sldId id="323" r:id="rId10"/>
    <p:sldId id="342" r:id="rId11"/>
    <p:sldId id="343" r:id="rId12"/>
    <p:sldId id="325" r:id="rId13"/>
    <p:sldId id="257" r:id="rId14"/>
    <p:sldId id="329" r:id="rId15"/>
    <p:sldId id="314" r:id="rId16"/>
    <p:sldId id="326" r:id="rId17"/>
    <p:sldId id="313" r:id="rId18"/>
    <p:sldId id="328" r:id="rId19"/>
    <p:sldId id="346" r:id="rId20"/>
  </p:sldIdLst>
  <p:sldSz cx="18288000" cy="10287000"/>
  <p:notesSz cx="18288000" cy="10287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A881E18C-F662-41A3-9DE8-EBC7A78D2F8B}">
          <p14:sldIdLst>
            <p14:sldId id="331"/>
            <p14:sldId id="319"/>
          </p14:sldIdLst>
        </p14:section>
        <p14:section name="INTRODUCTION" id="{2ECDFAE3-0ADA-4533-93B0-282085D1EEE7}">
          <p14:sldIdLst>
            <p14:sldId id="320"/>
            <p14:sldId id="309"/>
          </p14:sldIdLst>
        </p14:section>
        <p14:section name="OBJECTIVES" id="{F44CD65D-4B41-4FEE-ABDB-4C101D27A724}">
          <p14:sldIdLst>
            <p14:sldId id="321"/>
            <p14:sldId id="322"/>
            <p14:sldId id="344"/>
            <p14:sldId id="345"/>
          </p14:sldIdLst>
        </p14:section>
        <p14:section name="TECHNOLOGY STACK" id="{095BC31A-3E7B-4C16-9EB2-FEB30498A1F0}">
          <p14:sldIdLst>
            <p14:sldId id="323"/>
            <p14:sldId id="342"/>
            <p14:sldId id="343"/>
          </p14:sldIdLst>
        </p14:section>
        <p14:section name="MICROSERVICES" id="{7E7DC826-F1E8-4675-9ECE-BB2395F34C28}">
          <p14:sldIdLst>
            <p14:sldId id="325"/>
            <p14:sldId id="257"/>
          </p14:sldIdLst>
        </p14:section>
        <p14:section name="SYSTEM DESIGN" id="{2260D318-9BE6-4C68-94EB-A426F0A21A69}">
          <p14:sldIdLst>
            <p14:sldId id="329"/>
            <p14:sldId id="314"/>
          </p14:sldIdLst>
        </p14:section>
        <p14:section name="SPRINTS" id="{7B149297-132D-48F6-86E7-330DD86CFAC7}">
          <p14:sldIdLst>
            <p14:sldId id="326"/>
            <p14:sldId id="313"/>
            <p14:sldId id="328"/>
            <p14:sldId id="346"/>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0" d="100"/>
          <a:sy n="50" d="100"/>
        </p:scale>
        <p:origin x="946" y="168"/>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6040" y="2654311"/>
            <a:ext cx="14160051" cy="2743202"/>
          </a:xfrm>
        </p:spPr>
        <p:txBody>
          <a:bodyPr anchor="b">
            <a:normAutofit/>
          </a:bodyPr>
          <a:lstStyle>
            <a:lvl1pPr algn="ctr">
              <a:defRPr sz="8100"/>
            </a:lvl1pPr>
          </a:lstStyle>
          <a:p>
            <a:r>
              <a:rPr lang="en-US"/>
              <a:t>Click to edit Master title style</a:t>
            </a:r>
            <a:endParaRPr lang="en-US" dirty="0"/>
          </a:p>
        </p:txBody>
      </p:sp>
      <p:sp>
        <p:nvSpPr>
          <p:cNvPr id="3" name="Subtitle 2"/>
          <p:cNvSpPr>
            <a:spLocks noGrp="1"/>
          </p:cNvSpPr>
          <p:nvPr>
            <p:ph type="subTitle" idx="1"/>
          </p:nvPr>
        </p:nvSpPr>
        <p:spPr>
          <a:xfrm>
            <a:off x="2056040" y="5397509"/>
            <a:ext cx="14160051" cy="1574801"/>
          </a:xfrm>
        </p:spPr>
        <p:txBody>
          <a:bodyPr anchor="t"/>
          <a:lstStyle>
            <a:lvl1pPr marL="0" indent="0" algn="ctr">
              <a:buNone/>
              <a:defRPr>
                <a:solidFill>
                  <a:schemeClr val="tx1"/>
                </a:soli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9/20/2023</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dirty="0"/>
          </a:p>
        </p:txBody>
      </p:sp>
    </p:spTree>
    <p:extLst>
      <p:ext uri="{BB962C8B-B14F-4D97-AF65-F5344CB8AC3E}">
        <p14:creationId xmlns:p14="http://schemas.microsoft.com/office/powerpoint/2010/main" val="2284217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0825" y="821711"/>
            <a:ext cx="15212699" cy="5725209"/>
          </a:xfrm>
          <a:prstGeom prst="rect">
            <a:avLst/>
          </a:prstGeom>
        </p:spPr>
      </p:pic>
      <p:sp>
        <p:nvSpPr>
          <p:cNvPr id="2" name="Title 1"/>
          <p:cNvSpPr>
            <a:spLocks noGrp="1"/>
          </p:cNvSpPr>
          <p:nvPr>
            <p:ph type="title"/>
          </p:nvPr>
        </p:nvSpPr>
        <p:spPr>
          <a:xfrm>
            <a:off x="1370709" y="6847883"/>
            <a:ext cx="15532989" cy="815208"/>
          </a:xfrm>
        </p:spPr>
        <p:txBody>
          <a:bodyPr anchor="b">
            <a:normAutofit/>
          </a:bodyPr>
          <a:lstStyle>
            <a:lvl1pPr algn="ctr">
              <a:defRPr sz="4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54024" y="1042514"/>
            <a:ext cx="14768019" cy="5288507"/>
          </a:xfrm>
          <a:effectLst>
            <a:outerShdw blurRad="38100" dist="25400" dir="4440000">
              <a:srgbClr val="000000">
                <a:alpha val="36000"/>
              </a:srgbClr>
            </a:outerShdw>
          </a:effectLst>
        </p:spPr>
        <p:txBody>
          <a:bodyPr anchor="t">
            <a:normAutofit/>
          </a:bodyPr>
          <a:lstStyle>
            <a:lvl1pPr marL="0" indent="0" algn="ctr">
              <a:buNone/>
              <a:defRPr sz="3000"/>
            </a:lvl1pPr>
            <a:lvl2pPr marL="685800" indent="0">
              <a:buNone/>
              <a:defRPr sz="3000"/>
            </a:lvl2pPr>
            <a:lvl3pPr marL="1371600" indent="0">
              <a:buNone/>
              <a:defRPr sz="30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dirty="0"/>
              <a:t>Click icon to add picture</a:t>
            </a:r>
          </a:p>
        </p:txBody>
      </p:sp>
      <p:sp>
        <p:nvSpPr>
          <p:cNvPr id="4" name="Text Placeholder 3"/>
          <p:cNvSpPr>
            <a:spLocks noGrp="1"/>
          </p:cNvSpPr>
          <p:nvPr>
            <p:ph type="body" sz="half" idx="2"/>
          </p:nvPr>
        </p:nvSpPr>
        <p:spPr>
          <a:xfrm>
            <a:off x="1370693" y="7663092"/>
            <a:ext cx="15530643" cy="1023708"/>
          </a:xfrm>
        </p:spPr>
        <p:txBody>
          <a:bodyPr anchor="t"/>
          <a:lstStyle>
            <a:lvl1pPr marL="0" indent="0" algn="ctr">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9/20/2023</a:t>
            </a:fld>
            <a:endParaRPr lang="en-US"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6F15528-21DE-4FAA-801E-634DDDAF4B2B}" type="slidenum">
              <a:rPr lang="en-IN" smtClean="0"/>
              <a:pPr/>
              <a:t>‹#›</a:t>
            </a:fld>
            <a:endParaRPr lang="en-IN" dirty="0"/>
          </a:p>
        </p:txBody>
      </p:sp>
    </p:spTree>
    <p:extLst>
      <p:ext uri="{BB962C8B-B14F-4D97-AF65-F5344CB8AC3E}">
        <p14:creationId xmlns:p14="http://schemas.microsoft.com/office/powerpoint/2010/main" val="632600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70693" y="912656"/>
            <a:ext cx="15530643" cy="5301516"/>
          </a:xfrm>
        </p:spPr>
        <p:txBody>
          <a:bodyPr anchor="ctr"/>
          <a:lstStyle>
            <a:lvl1pP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1370692" y="6442770"/>
            <a:ext cx="15530645" cy="2252739"/>
          </a:xfrm>
        </p:spPr>
        <p:txBody>
          <a:bodyPr anchor="ctr"/>
          <a:lstStyle>
            <a:lvl1pPr marL="0" indent="0" algn="ctr">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9/20/2023</a:t>
            </a:fld>
            <a:endParaRPr lang="en-US"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6F15528-21DE-4FAA-801E-634DDDAF4B2B}" type="slidenum">
              <a:rPr lang="en-IN" smtClean="0"/>
              <a:pPr/>
              <a:t>‹#›</a:t>
            </a:fld>
            <a:endParaRPr lang="en-IN" dirty="0"/>
          </a:p>
        </p:txBody>
      </p:sp>
    </p:spTree>
    <p:extLst>
      <p:ext uri="{BB962C8B-B14F-4D97-AF65-F5344CB8AC3E}">
        <p14:creationId xmlns:p14="http://schemas.microsoft.com/office/powerpoint/2010/main" val="35681283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69318" y="914400"/>
            <a:ext cx="13954128" cy="4489356"/>
          </a:xfrm>
        </p:spPr>
        <p:txBody>
          <a:bodyPr anchor="ctr"/>
          <a:lstStyle>
            <a:lvl1pP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2580967" y="5415049"/>
            <a:ext cx="13128449" cy="799124"/>
          </a:xfrm>
        </p:spPr>
        <p:txBody>
          <a:bodyPr anchor="t">
            <a:normAutofit/>
          </a:bodyPr>
          <a:lstStyle>
            <a:lvl1pPr marL="0" indent="0" algn="r">
              <a:buNone/>
              <a:defRPr sz="21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4" name="Text Placeholder 3"/>
          <p:cNvSpPr>
            <a:spLocks noGrp="1"/>
          </p:cNvSpPr>
          <p:nvPr>
            <p:ph type="body" sz="half" idx="2"/>
          </p:nvPr>
        </p:nvSpPr>
        <p:spPr>
          <a:xfrm>
            <a:off x="1370692" y="6456530"/>
            <a:ext cx="15530645" cy="2234244"/>
          </a:xfrm>
        </p:spPr>
        <p:txBody>
          <a:bodyPr anchor="ctr">
            <a:normAutofit/>
          </a:bodyPr>
          <a:lstStyle>
            <a:lvl1pPr marL="0" indent="0" algn="ctr">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9/20/2023</a:t>
            </a:fld>
            <a:endParaRPr lang="en-US"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6F15528-21DE-4FAA-801E-634DDDAF4B2B}" type="slidenum">
              <a:rPr lang="en-IN" smtClean="0"/>
              <a:pPr/>
              <a:t>‹#›</a:t>
            </a:fld>
            <a:endParaRPr lang="en-IN" dirty="0"/>
          </a:p>
        </p:txBody>
      </p:sp>
      <p:sp>
        <p:nvSpPr>
          <p:cNvPr id="11" name="TextBox 10"/>
          <p:cNvSpPr txBox="1"/>
          <p:nvPr/>
        </p:nvSpPr>
        <p:spPr>
          <a:xfrm>
            <a:off x="1485900" y="1327194"/>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12000" dirty="0">
                <a:solidFill>
                  <a:schemeClr val="tx1"/>
                </a:solidFill>
                <a:effectLst/>
              </a:rPr>
              <a:t>“</a:t>
            </a:r>
          </a:p>
        </p:txBody>
      </p:sp>
      <p:sp>
        <p:nvSpPr>
          <p:cNvPr id="13" name="TextBox 12"/>
          <p:cNvSpPr txBox="1"/>
          <p:nvPr/>
        </p:nvSpPr>
        <p:spPr>
          <a:xfrm>
            <a:off x="15757074" y="4392387"/>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2000" dirty="0">
                <a:solidFill>
                  <a:schemeClr val="tx1"/>
                </a:solidFill>
                <a:effectLst/>
              </a:rPr>
              <a:t>”</a:t>
            </a:r>
          </a:p>
        </p:txBody>
      </p:sp>
    </p:spTree>
    <p:extLst>
      <p:ext uri="{BB962C8B-B14F-4D97-AF65-F5344CB8AC3E}">
        <p14:creationId xmlns:p14="http://schemas.microsoft.com/office/powerpoint/2010/main" val="24940845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370692" y="3190414"/>
            <a:ext cx="15530645" cy="3767753"/>
          </a:xfrm>
        </p:spPr>
        <p:txBody>
          <a:bodyPr anchor="b"/>
          <a:lstStyle>
            <a:lvl1pP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1370677" y="6975834"/>
            <a:ext cx="15528299" cy="1710966"/>
          </a:xfrm>
        </p:spPr>
        <p:txBody>
          <a:bodyPr anchor="t"/>
          <a:lstStyle>
            <a:lvl1pPr marL="0" indent="0" algn="ctr">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9/20/2023</a:t>
            </a:fld>
            <a:endParaRPr lang="en-US"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6F15528-21DE-4FAA-801E-634DDDAF4B2B}" type="slidenum">
              <a:rPr lang="en-IN" smtClean="0"/>
              <a:pPr/>
              <a:t>‹#›</a:t>
            </a:fld>
            <a:endParaRPr lang="en-IN" dirty="0"/>
          </a:p>
        </p:txBody>
      </p:sp>
    </p:spTree>
    <p:extLst>
      <p:ext uri="{BB962C8B-B14F-4D97-AF65-F5344CB8AC3E}">
        <p14:creationId xmlns:p14="http://schemas.microsoft.com/office/powerpoint/2010/main" val="40502141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370693" y="914400"/>
            <a:ext cx="15530643" cy="1455675"/>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70693" y="2828925"/>
            <a:ext cx="4951476" cy="864393"/>
          </a:xfrm>
        </p:spPr>
        <p:txBody>
          <a:bodyPr anchor="b">
            <a:noAutofit/>
          </a:bodyPr>
          <a:lstStyle>
            <a:lvl1pPr marL="0" indent="0" algn="ctr">
              <a:buNone/>
              <a:defRPr sz="36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8" name="Text Placeholder 3"/>
          <p:cNvSpPr>
            <a:spLocks noGrp="1"/>
          </p:cNvSpPr>
          <p:nvPr>
            <p:ph type="body" sz="half" idx="15"/>
          </p:nvPr>
        </p:nvSpPr>
        <p:spPr>
          <a:xfrm>
            <a:off x="1370693" y="3857625"/>
            <a:ext cx="4951476" cy="4829175"/>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9" name="Text Placeholder 4"/>
          <p:cNvSpPr>
            <a:spLocks noGrp="1"/>
          </p:cNvSpPr>
          <p:nvPr>
            <p:ph type="body" sz="quarter" idx="3"/>
          </p:nvPr>
        </p:nvSpPr>
        <p:spPr>
          <a:xfrm>
            <a:off x="6670067" y="2828925"/>
            <a:ext cx="4951476" cy="864393"/>
          </a:xfrm>
        </p:spPr>
        <p:txBody>
          <a:bodyPr anchor="b">
            <a:noAutofit/>
          </a:bodyPr>
          <a:lstStyle>
            <a:lvl1pPr marL="0" indent="0" algn="ctr">
              <a:buNone/>
              <a:defRPr sz="36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10" name="Text Placeholder 3"/>
          <p:cNvSpPr>
            <a:spLocks noGrp="1"/>
          </p:cNvSpPr>
          <p:nvPr>
            <p:ph type="body" sz="half" idx="16"/>
          </p:nvPr>
        </p:nvSpPr>
        <p:spPr>
          <a:xfrm>
            <a:off x="6662153" y="3857625"/>
            <a:ext cx="4951476" cy="4829175"/>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11" name="Text Placeholder 4"/>
          <p:cNvSpPr>
            <a:spLocks noGrp="1"/>
          </p:cNvSpPr>
          <p:nvPr>
            <p:ph type="body" sz="quarter" idx="13"/>
          </p:nvPr>
        </p:nvSpPr>
        <p:spPr>
          <a:xfrm>
            <a:off x="11949858" y="2828925"/>
            <a:ext cx="4951476" cy="864393"/>
          </a:xfrm>
        </p:spPr>
        <p:txBody>
          <a:bodyPr anchor="b">
            <a:noAutofit/>
          </a:bodyPr>
          <a:lstStyle>
            <a:lvl1pPr marL="0" indent="0" algn="ctr">
              <a:buNone/>
              <a:defRPr sz="36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12" name="Text Placeholder 3"/>
          <p:cNvSpPr>
            <a:spLocks noGrp="1"/>
          </p:cNvSpPr>
          <p:nvPr>
            <p:ph type="body" sz="half" idx="17"/>
          </p:nvPr>
        </p:nvSpPr>
        <p:spPr>
          <a:xfrm>
            <a:off x="11949858" y="3857625"/>
            <a:ext cx="4951476" cy="4829175"/>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9/20/2023</a:t>
            </a:fld>
            <a:endParaRPr lang="en-US"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6F15528-21DE-4FAA-801E-634DDDAF4B2B}" type="slidenum">
              <a:rPr lang="en-IN" smtClean="0"/>
              <a:pPr/>
              <a:t>‹#›</a:t>
            </a:fld>
            <a:endParaRPr lang="en-IN" dirty="0"/>
          </a:p>
        </p:txBody>
      </p:sp>
    </p:spTree>
    <p:extLst>
      <p:ext uri="{BB962C8B-B14F-4D97-AF65-F5344CB8AC3E}">
        <p14:creationId xmlns:p14="http://schemas.microsoft.com/office/powerpoint/2010/main" val="31923107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6943" y="2727322"/>
            <a:ext cx="5009958" cy="2771777"/>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5700" y="2727322"/>
            <a:ext cx="5009958" cy="2771777"/>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04077" y="2727322"/>
            <a:ext cx="5009958" cy="2771777"/>
          </a:xfrm>
          <a:prstGeom prst="rect">
            <a:avLst/>
          </a:prstGeom>
        </p:spPr>
      </p:pic>
      <p:sp>
        <p:nvSpPr>
          <p:cNvPr id="30" name="Title 1"/>
          <p:cNvSpPr>
            <a:spLocks noGrp="1"/>
          </p:cNvSpPr>
          <p:nvPr>
            <p:ph type="title"/>
          </p:nvPr>
        </p:nvSpPr>
        <p:spPr>
          <a:xfrm>
            <a:off x="1370692" y="914400"/>
            <a:ext cx="15530645" cy="1455675"/>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70693" y="5856159"/>
            <a:ext cx="4951476" cy="864393"/>
          </a:xfrm>
        </p:spPr>
        <p:txBody>
          <a:bodyPr anchor="b">
            <a:noAutofit/>
          </a:bodyPr>
          <a:lstStyle>
            <a:lvl1pPr marL="0" indent="0" algn="ctr">
              <a:buNone/>
              <a:defRPr sz="30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20" name="Picture Placeholder 2"/>
          <p:cNvSpPr>
            <a:spLocks noGrp="1" noChangeAspect="1"/>
          </p:cNvSpPr>
          <p:nvPr>
            <p:ph type="pic" idx="15"/>
          </p:nvPr>
        </p:nvSpPr>
        <p:spPr>
          <a:xfrm>
            <a:off x="1527153" y="2908377"/>
            <a:ext cx="4638552" cy="2404431"/>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dirty="0"/>
              <a:t>Click icon to add picture</a:t>
            </a:r>
          </a:p>
        </p:txBody>
      </p:sp>
      <p:sp>
        <p:nvSpPr>
          <p:cNvPr id="21" name="Text Placeholder 3"/>
          <p:cNvSpPr>
            <a:spLocks noGrp="1"/>
          </p:cNvSpPr>
          <p:nvPr>
            <p:ph type="body" sz="half" idx="18"/>
          </p:nvPr>
        </p:nvSpPr>
        <p:spPr>
          <a:xfrm>
            <a:off x="1370693" y="6720553"/>
            <a:ext cx="4951476" cy="1966250"/>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22" name="Text Placeholder 4"/>
          <p:cNvSpPr>
            <a:spLocks noGrp="1"/>
          </p:cNvSpPr>
          <p:nvPr>
            <p:ph type="body" sz="quarter" idx="3"/>
          </p:nvPr>
        </p:nvSpPr>
        <p:spPr>
          <a:xfrm>
            <a:off x="6664182" y="5856159"/>
            <a:ext cx="4951476" cy="864393"/>
          </a:xfrm>
        </p:spPr>
        <p:txBody>
          <a:bodyPr anchor="b">
            <a:noAutofit/>
          </a:bodyPr>
          <a:lstStyle>
            <a:lvl1pPr marL="0" indent="0" algn="ctr">
              <a:buNone/>
              <a:defRPr sz="30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23" name="Picture Placeholder 2"/>
          <p:cNvSpPr>
            <a:spLocks noGrp="1" noChangeAspect="1"/>
          </p:cNvSpPr>
          <p:nvPr>
            <p:ph type="pic" idx="21"/>
          </p:nvPr>
        </p:nvSpPr>
        <p:spPr>
          <a:xfrm>
            <a:off x="6818615" y="2908641"/>
            <a:ext cx="4638552" cy="2412246"/>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dirty="0"/>
              <a:t>Click icon to add picture</a:t>
            </a:r>
          </a:p>
        </p:txBody>
      </p:sp>
      <p:sp>
        <p:nvSpPr>
          <p:cNvPr id="24" name="Text Placeholder 3"/>
          <p:cNvSpPr>
            <a:spLocks noGrp="1"/>
          </p:cNvSpPr>
          <p:nvPr>
            <p:ph type="body" sz="half" idx="19"/>
          </p:nvPr>
        </p:nvSpPr>
        <p:spPr>
          <a:xfrm>
            <a:off x="6662153" y="6720551"/>
            <a:ext cx="4951476" cy="1966250"/>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25" name="Text Placeholder 4"/>
          <p:cNvSpPr>
            <a:spLocks noGrp="1"/>
          </p:cNvSpPr>
          <p:nvPr>
            <p:ph type="body" sz="quarter" idx="13"/>
          </p:nvPr>
        </p:nvSpPr>
        <p:spPr>
          <a:xfrm>
            <a:off x="11950046" y="5856159"/>
            <a:ext cx="4951476" cy="864393"/>
          </a:xfrm>
        </p:spPr>
        <p:txBody>
          <a:bodyPr anchor="b">
            <a:noAutofit/>
          </a:bodyPr>
          <a:lstStyle>
            <a:lvl1pPr marL="0" indent="0" algn="ctr">
              <a:buNone/>
              <a:defRPr sz="30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26" name="Picture Placeholder 2"/>
          <p:cNvSpPr>
            <a:spLocks noGrp="1" noChangeAspect="1"/>
          </p:cNvSpPr>
          <p:nvPr>
            <p:ph type="pic" idx="22"/>
          </p:nvPr>
        </p:nvSpPr>
        <p:spPr>
          <a:xfrm>
            <a:off x="12113547" y="2901648"/>
            <a:ext cx="4638552" cy="2410941"/>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dirty="0"/>
              <a:t>Click icon to add picture</a:t>
            </a:r>
          </a:p>
        </p:txBody>
      </p:sp>
      <p:sp>
        <p:nvSpPr>
          <p:cNvPr id="27" name="Text Placeholder 3"/>
          <p:cNvSpPr>
            <a:spLocks noGrp="1"/>
          </p:cNvSpPr>
          <p:nvPr>
            <p:ph type="body" sz="half" idx="20"/>
          </p:nvPr>
        </p:nvSpPr>
        <p:spPr>
          <a:xfrm>
            <a:off x="11949858" y="6720548"/>
            <a:ext cx="4951476" cy="1966253"/>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9/20/2023</a:t>
            </a:fld>
            <a:endParaRPr lang="en-US"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6F15528-21DE-4FAA-801E-634DDDAF4B2B}" type="slidenum">
              <a:rPr lang="en-IN" smtClean="0"/>
              <a:pPr/>
              <a:t>‹#›</a:t>
            </a:fld>
            <a:endParaRPr lang="en-IN" dirty="0"/>
          </a:p>
        </p:txBody>
      </p:sp>
    </p:spTree>
    <p:extLst>
      <p:ext uri="{BB962C8B-B14F-4D97-AF65-F5344CB8AC3E}">
        <p14:creationId xmlns:p14="http://schemas.microsoft.com/office/powerpoint/2010/main" val="3397739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9/20/2023</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dirty="0"/>
          </a:p>
        </p:txBody>
      </p:sp>
    </p:spTree>
    <p:extLst>
      <p:ext uri="{BB962C8B-B14F-4D97-AF65-F5344CB8AC3E}">
        <p14:creationId xmlns:p14="http://schemas.microsoft.com/office/powerpoint/2010/main" val="30370147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474603" y="914399"/>
            <a:ext cx="3426731" cy="7772402"/>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370694" y="914399"/>
            <a:ext cx="11875308" cy="777240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9/20/2023</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dirty="0"/>
          </a:p>
        </p:txBody>
      </p:sp>
    </p:spTree>
    <p:extLst>
      <p:ext uri="{BB962C8B-B14F-4D97-AF65-F5344CB8AC3E}">
        <p14:creationId xmlns:p14="http://schemas.microsoft.com/office/powerpoint/2010/main" val="4185493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9/20/2023</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dirty="0"/>
          </a:p>
        </p:txBody>
      </p:sp>
    </p:spTree>
    <p:extLst>
      <p:ext uri="{BB962C8B-B14F-4D97-AF65-F5344CB8AC3E}">
        <p14:creationId xmlns:p14="http://schemas.microsoft.com/office/powerpoint/2010/main" val="3989466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3102" y="2641601"/>
            <a:ext cx="14385825" cy="2743220"/>
          </a:xfrm>
        </p:spPr>
        <p:txBody>
          <a:bodyPr anchor="b"/>
          <a:lstStyle>
            <a:lvl1pPr algn="ctr">
              <a:defRPr sz="6000" b="0" cap="none"/>
            </a:lvl1pPr>
          </a:lstStyle>
          <a:p>
            <a:r>
              <a:rPr lang="en-US"/>
              <a:t>Click to edit Master title style</a:t>
            </a:r>
            <a:endParaRPr lang="en-US" dirty="0"/>
          </a:p>
        </p:txBody>
      </p:sp>
      <p:sp>
        <p:nvSpPr>
          <p:cNvPr id="3" name="Text Placeholder 2"/>
          <p:cNvSpPr>
            <a:spLocks noGrp="1"/>
          </p:cNvSpPr>
          <p:nvPr>
            <p:ph type="body" idx="1"/>
          </p:nvPr>
        </p:nvSpPr>
        <p:spPr>
          <a:xfrm>
            <a:off x="1943102" y="5384819"/>
            <a:ext cx="14385825" cy="2260581"/>
          </a:xfrm>
        </p:spPr>
        <p:txBody>
          <a:bodyPr anchor="t"/>
          <a:lstStyle>
            <a:lvl1pPr marL="0" indent="0" algn="ctr">
              <a:buNone/>
              <a:defRPr sz="30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9/20/2023</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dirty="0"/>
          </a:p>
        </p:txBody>
      </p:sp>
    </p:spTree>
    <p:extLst>
      <p:ext uri="{BB962C8B-B14F-4D97-AF65-F5344CB8AC3E}">
        <p14:creationId xmlns:p14="http://schemas.microsoft.com/office/powerpoint/2010/main" val="4217680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370693" y="2598674"/>
            <a:ext cx="7590746" cy="608812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304339" y="2598674"/>
            <a:ext cx="7596998" cy="6088127"/>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9/20/2023</a:t>
            </a:fld>
            <a:endParaRPr lang="en-US"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6F15528-21DE-4FAA-801E-634DDDAF4B2B}" type="slidenum">
              <a:rPr lang="en-IN" smtClean="0"/>
              <a:pPr/>
              <a:t>‹#›</a:t>
            </a:fld>
            <a:endParaRPr lang="en-IN" dirty="0"/>
          </a:p>
        </p:txBody>
      </p:sp>
    </p:spTree>
    <p:extLst>
      <p:ext uri="{BB962C8B-B14F-4D97-AF65-F5344CB8AC3E}">
        <p14:creationId xmlns:p14="http://schemas.microsoft.com/office/powerpoint/2010/main" val="2443223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0693" y="2601760"/>
            <a:ext cx="7633608" cy="6223154"/>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67728" y="2601760"/>
            <a:ext cx="7633608" cy="6223154"/>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508808" y="2752881"/>
            <a:ext cx="7314516" cy="817326"/>
          </a:xfrm>
        </p:spPr>
        <p:txBody>
          <a:bodyPr anchor="b">
            <a:noAutofit/>
          </a:bodyPr>
          <a:lstStyle>
            <a:lvl1pPr marL="0" indent="0" algn="ctr">
              <a:buNone/>
              <a:defRPr sz="3600" b="0"/>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508808" y="3570206"/>
            <a:ext cx="7314516" cy="5116595"/>
          </a:xfrm>
        </p:spPr>
        <p:txBody>
          <a:bodyPr anchor="t">
            <a:normAutofit/>
          </a:bodyPr>
          <a:lstStyle>
            <a:lvl1pPr>
              <a:defRPr sz="2700"/>
            </a:lvl1pPr>
            <a:lvl2pPr>
              <a:defRPr sz="2400"/>
            </a:lvl2pPr>
            <a:lvl3pPr>
              <a:defRPr sz="21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442451" y="2752882"/>
            <a:ext cx="7342995" cy="817325"/>
          </a:xfrm>
        </p:spPr>
        <p:txBody>
          <a:bodyPr anchor="b">
            <a:noAutofit/>
          </a:bodyPr>
          <a:lstStyle>
            <a:lvl1pPr marL="0" indent="0" algn="ctr">
              <a:buNone/>
              <a:defRPr sz="3600" b="0"/>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9442451" y="3570206"/>
            <a:ext cx="7342995" cy="5116595"/>
          </a:xfrm>
        </p:spPr>
        <p:txBody>
          <a:bodyPr anchor="t">
            <a:normAutofit/>
          </a:bodyPr>
          <a:lstStyle>
            <a:lvl1pPr>
              <a:defRPr sz="2700"/>
            </a:lvl1pPr>
            <a:lvl2pPr>
              <a:defRPr sz="2400"/>
            </a:lvl2pPr>
            <a:lvl3pPr>
              <a:defRPr sz="21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9/20/2023</a:t>
            </a:fld>
            <a:endParaRPr lang="en-US"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B6F15528-21DE-4FAA-801E-634DDDAF4B2B}" type="slidenum">
              <a:rPr lang="en-IN" smtClean="0"/>
              <a:pPr/>
              <a:t>‹#›</a:t>
            </a:fld>
            <a:endParaRPr lang="en-IN" dirty="0"/>
          </a:p>
        </p:txBody>
      </p:sp>
    </p:spTree>
    <p:extLst>
      <p:ext uri="{BB962C8B-B14F-4D97-AF65-F5344CB8AC3E}">
        <p14:creationId xmlns:p14="http://schemas.microsoft.com/office/powerpoint/2010/main" val="337949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9/20/2023</a:t>
            </a:fld>
            <a:endParaRPr lang="en-US"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6F15528-21DE-4FAA-801E-634DDDAF4B2B}" type="slidenum">
              <a:rPr lang="en-IN" smtClean="0"/>
              <a:pPr/>
              <a:t>‹#›</a:t>
            </a:fld>
            <a:endParaRPr lang="en-IN" dirty="0"/>
          </a:p>
        </p:txBody>
      </p:sp>
    </p:spTree>
    <p:extLst>
      <p:ext uri="{BB962C8B-B14F-4D97-AF65-F5344CB8AC3E}">
        <p14:creationId xmlns:p14="http://schemas.microsoft.com/office/powerpoint/2010/main" val="1198149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9/20/2023</a:t>
            </a:fld>
            <a:endParaRPr lang="en-US"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IN" smtClean="0"/>
              <a:pPr/>
              <a:t>‹#›</a:t>
            </a:fld>
            <a:endParaRPr lang="en-IN" dirty="0"/>
          </a:p>
        </p:txBody>
      </p:sp>
    </p:spTree>
    <p:extLst>
      <p:ext uri="{BB962C8B-B14F-4D97-AF65-F5344CB8AC3E}">
        <p14:creationId xmlns:p14="http://schemas.microsoft.com/office/powerpoint/2010/main" val="2688722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70693" y="914400"/>
            <a:ext cx="5560334" cy="2732877"/>
          </a:xfrm>
        </p:spPr>
        <p:txBody>
          <a:bodyPr anchor="b">
            <a:normAutofit/>
          </a:bodyPr>
          <a:lstStyle>
            <a:lvl1pPr algn="ctr">
              <a:defRPr sz="3600" b="0"/>
            </a:lvl1pPr>
          </a:lstStyle>
          <a:p>
            <a:r>
              <a:rPr lang="en-US"/>
              <a:t>Click to edit Master title style</a:t>
            </a:r>
            <a:endParaRPr lang="en-US" dirty="0"/>
          </a:p>
        </p:txBody>
      </p:sp>
      <p:sp>
        <p:nvSpPr>
          <p:cNvPr id="3" name="Content Placeholder 2"/>
          <p:cNvSpPr>
            <a:spLocks noGrp="1"/>
          </p:cNvSpPr>
          <p:nvPr>
            <p:ph idx="1"/>
          </p:nvPr>
        </p:nvSpPr>
        <p:spPr>
          <a:xfrm>
            <a:off x="7283450" y="914400"/>
            <a:ext cx="9617886" cy="7772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370693" y="3647277"/>
            <a:ext cx="5560334" cy="5039522"/>
          </a:xfrm>
        </p:spPr>
        <p:txBody>
          <a:bodyPr anchor="t">
            <a:normAutofit/>
          </a:bodyPr>
          <a:lstStyle>
            <a:lvl1pPr marL="0" indent="0" algn="ctr">
              <a:buNone/>
              <a:defRPr sz="24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9/20/2023</a:t>
            </a:fld>
            <a:endParaRPr lang="en-US"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6F15528-21DE-4FAA-801E-634DDDAF4B2B}" type="slidenum">
              <a:rPr lang="en-IN" smtClean="0"/>
              <a:pPr/>
              <a:t>‹#›</a:t>
            </a:fld>
            <a:endParaRPr lang="en-IN" dirty="0"/>
          </a:p>
        </p:txBody>
      </p:sp>
    </p:spTree>
    <p:extLst>
      <p:ext uri="{BB962C8B-B14F-4D97-AF65-F5344CB8AC3E}">
        <p14:creationId xmlns:p14="http://schemas.microsoft.com/office/powerpoint/2010/main" val="3957678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0498" y="914400"/>
            <a:ext cx="5376249" cy="7807248"/>
          </a:xfrm>
          <a:prstGeom prst="rect">
            <a:avLst/>
          </a:prstGeom>
        </p:spPr>
      </p:pic>
      <p:sp>
        <p:nvSpPr>
          <p:cNvPr id="2" name="Title 1"/>
          <p:cNvSpPr>
            <a:spLocks noGrp="1"/>
          </p:cNvSpPr>
          <p:nvPr>
            <p:ph type="title"/>
          </p:nvPr>
        </p:nvSpPr>
        <p:spPr>
          <a:xfrm>
            <a:off x="1370693" y="914885"/>
            <a:ext cx="8902424" cy="2744007"/>
          </a:xfrm>
        </p:spPr>
        <p:txBody>
          <a:bodyPr anchor="b">
            <a:noAutofit/>
          </a:bodyPr>
          <a:lstStyle>
            <a:lvl1pPr algn="ctr">
              <a:defRPr sz="4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163827" y="1145553"/>
            <a:ext cx="4913627" cy="7369233"/>
          </a:xfrm>
          <a:effectLst>
            <a:outerShdw blurRad="38100" dist="25400" dir="4440000">
              <a:srgbClr val="000000">
                <a:alpha val="36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dirty="0"/>
              <a:t>Click icon to add picture</a:t>
            </a:r>
          </a:p>
        </p:txBody>
      </p:sp>
      <p:sp>
        <p:nvSpPr>
          <p:cNvPr id="4" name="Text Placeholder 3"/>
          <p:cNvSpPr>
            <a:spLocks noGrp="1"/>
          </p:cNvSpPr>
          <p:nvPr>
            <p:ph type="body" sz="half" idx="2"/>
          </p:nvPr>
        </p:nvSpPr>
        <p:spPr>
          <a:xfrm>
            <a:off x="1370693" y="3658891"/>
            <a:ext cx="8902424" cy="5064201"/>
          </a:xfrm>
        </p:spPr>
        <p:txBody>
          <a:bodyPr anchor="t">
            <a:normAutofit/>
          </a:bodyPr>
          <a:lstStyle>
            <a:lvl1pPr marL="0" indent="0" algn="ctr">
              <a:buNone/>
              <a:defRPr sz="24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9/20/2023</a:t>
            </a:fld>
            <a:endParaRPr lang="en-US"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6F15528-21DE-4FAA-801E-634DDDAF4B2B}" type="slidenum">
              <a:rPr lang="en-IN" smtClean="0"/>
              <a:pPr/>
              <a:t>‹#›</a:t>
            </a:fld>
            <a:endParaRPr lang="en-IN" dirty="0"/>
          </a:p>
        </p:txBody>
      </p:sp>
    </p:spTree>
    <p:extLst>
      <p:ext uri="{BB962C8B-B14F-4D97-AF65-F5344CB8AC3E}">
        <p14:creationId xmlns:p14="http://schemas.microsoft.com/office/powerpoint/2010/main" val="2726925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0693" y="914400"/>
            <a:ext cx="15530643" cy="1455675"/>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370693" y="2598674"/>
            <a:ext cx="15530643" cy="6088127"/>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518104" y="8824913"/>
            <a:ext cx="4114800" cy="547688"/>
          </a:xfrm>
          <a:prstGeom prst="rect">
            <a:avLst/>
          </a:prstGeom>
        </p:spPr>
        <p:txBody>
          <a:bodyPr vert="horz" lIns="91440" tIns="45720" rIns="91440" bIns="45720" rtlCol="0" anchor="ctr"/>
          <a:lstStyle>
            <a:lvl1pPr algn="r">
              <a:defRPr sz="1500">
                <a:solidFill>
                  <a:schemeClr val="tx1">
                    <a:lumMod val="95000"/>
                  </a:schemeClr>
                </a:solidFill>
                <a:effectLst>
                  <a:outerShdw blurRad="50800" dist="38100" dir="2700000" algn="tl" rotWithShape="0">
                    <a:schemeClr val="bg1">
                      <a:alpha val="43000"/>
                    </a:schemeClr>
                  </a:outerShdw>
                </a:effectLst>
              </a:defRPr>
            </a:lvl1pPr>
          </a:lstStyle>
          <a:p>
            <a:fld id="{1D8BD707-D9CF-40AE-B4C6-C98DA3205C09}" type="datetimeFigureOut">
              <a:rPr lang="en-US" smtClean="0"/>
              <a:pPr/>
              <a:t>9/20/2023</a:t>
            </a:fld>
            <a:endParaRPr lang="en-US" dirty="0"/>
          </a:p>
        </p:txBody>
      </p:sp>
      <p:sp>
        <p:nvSpPr>
          <p:cNvPr id="5" name="Footer Placeholder 4"/>
          <p:cNvSpPr>
            <a:spLocks noGrp="1"/>
          </p:cNvSpPr>
          <p:nvPr>
            <p:ph type="ftr" sz="quarter" idx="3"/>
          </p:nvPr>
        </p:nvSpPr>
        <p:spPr>
          <a:xfrm>
            <a:off x="1370693" y="8824913"/>
            <a:ext cx="10009298" cy="547688"/>
          </a:xfrm>
          <a:prstGeom prst="rect">
            <a:avLst/>
          </a:prstGeom>
        </p:spPr>
        <p:txBody>
          <a:bodyPr vert="horz" lIns="91440" tIns="45720" rIns="91440" bIns="45720" rtlCol="0" anchor="ctr"/>
          <a:lstStyle>
            <a:lvl1pPr algn="l">
              <a:defRPr sz="1500">
                <a:solidFill>
                  <a:schemeClr val="tx1">
                    <a:lumMod val="95000"/>
                  </a:schemeClr>
                </a:solidFill>
                <a:effectLst>
                  <a:outerShdw blurRad="50800" dist="38100" dir="2700000" algn="tl" rotWithShape="0">
                    <a:schemeClr val="bg1">
                      <a:alpha val="43000"/>
                    </a:schemeClr>
                  </a:outerShdw>
                </a:effectLst>
              </a:defRPr>
            </a:lvl1pPr>
          </a:lstStyle>
          <a:p>
            <a:endParaRPr lang="en-IN" dirty="0"/>
          </a:p>
        </p:txBody>
      </p:sp>
      <p:sp>
        <p:nvSpPr>
          <p:cNvPr id="6" name="Slide Number Placeholder 5"/>
          <p:cNvSpPr>
            <a:spLocks noGrp="1"/>
          </p:cNvSpPr>
          <p:nvPr>
            <p:ph type="sldNum" sz="quarter" idx="4"/>
          </p:nvPr>
        </p:nvSpPr>
        <p:spPr>
          <a:xfrm>
            <a:off x="15771017" y="8824913"/>
            <a:ext cx="1130318" cy="547688"/>
          </a:xfrm>
          <a:prstGeom prst="rect">
            <a:avLst/>
          </a:prstGeom>
        </p:spPr>
        <p:txBody>
          <a:bodyPr vert="horz" lIns="91440" tIns="45720" rIns="91440" bIns="45720" rtlCol="0" anchor="ctr"/>
          <a:lstStyle>
            <a:lvl1pPr algn="r">
              <a:defRPr sz="1500">
                <a:solidFill>
                  <a:schemeClr val="tx1">
                    <a:lumMod val="95000"/>
                  </a:schemeClr>
                </a:solidFill>
                <a:effectLst>
                  <a:outerShdw blurRad="50800" dist="38100" dir="2700000" algn="tl" rotWithShape="0">
                    <a:schemeClr val="bg1">
                      <a:alpha val="43000"/>
                    </a:schemeClr>
                  </a:outerShdw>
                </a:effectLst>
              </a:defRPr>
            </a:lvl1pPr>
          </a:lstStyle>
          <a:p>
            <a:fld id="{B6F15528-21DE-4FAA-801E-634DDDAF4B2B}" type="slidenum">
              <a:rPr lang="en-IN" smtClean="0"/>
              <a:pPr/>
              <a:t>‹#›</a:t>
            </a:fld>
            <a:endParaRPr lang="en-IN" dirty="0"/>
          </a:p>
        </p:txBody>
      </p:sp>
    </p:spTree>
    <p:extLst>
      <p:ext uri="{BB962C8B-B14F-4D97-AF65-F5344CB8AC3E}">
        <p14:creationId xmlns:p14="http://schemas.microsoft.com/office/powerpoint/2010/main" val="2446794019"/>
      </p:ext>
    </p:extLst>
  </p:cSld>
  <p:clrMap bg1="dk1" tx1="lt1" bg2="dk2" tx2="lt2" accent1="accent1" accent2="accent2" accent3="accent3" accent4="accent4" accent5="accent5" accent6="accent6" hlink="hlink" folHlink="folHlink"/>
  <p:sldLayoutIdLst>
    <p:sldLayoutId id="2147483902" r:id="rId1"/>
    <p:sldLayoutId id="2147483903" r:id="rId2"/>
    <p:sldLayoutId id="2147483904" r:id="rId3"/>
    <p:sldLayoutId id="2147483905" r:id="rId4"/>
    <p:sldLayoutId id="2147483906" r:id="rId5"/>
    <p:sldLayoutId id="2147483907" r:id="rId6"/>
    <p:sldLayoutId id="2147483908" r:id="rId7"/>
    <p:sldLayoutId id="2147483909" r:id="rId8"/>
    <p:sldLayoutId id="2147483910" r:id="rId9"/>
    <p:sldLayoutId id="2147483911" r:id="rId10"/>
    <p:sldLayoutId id="2147483912" r:id="rId11"/>
    <p:sldLayoutId id="2147483913" r:id="rId12"/>
    <p:sldLayoutId id="2147483914" r:id="rId13"/>
    <p:sldLayoutId id="2147483915" r:id="rId14"/>
    <p:sldLayoutId id="2147483916" r:id="rId15"/>
    <p:sldLayoutId id="2147483917" r:id="rId16"/>
    <p:sldLayoutId id="2147483918" r:id="rId17"/>
  </p:sldLayoutIdLst>
  <p:txStyles>
    <p:titleStyle>
      <a:lvl1pPr algn="ctr" defTabSz="685800" rtl="0" eaLnBrk="1" latinLnBrk="0" hangingPunct="1">
        <a:spcBef>
          <a:spcPct val="0"/>
        </a:spcBef>
        <a:buNone/>
        <a:defRPr sz="6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514350" indent="-459000" algn="l" defTabSz="685800" rtl="0" eaLnBrk="1" latinLnBrk="0" hangingPunct="1">
        <a:spcBef>
          <a:spcPct val="20000"/>
        </a:spcBef>
        <a:spcAft>
          <a:spcPts val="900"/>
        </a:spcAft>
        <a:buClr>
          <a:schemeClr val="tx2"/>
        </a:buClr>
        <a:buSzPct val="70000"/>
        <a:buFont typeface="Wingdings 2" charset="2"/>
        <a:buChar char=""/>
        <a:defRPr sz="3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1080000" indent="-405000" algn="l" defTabSz="685800" rtl="0" eaLnBrk="1" latinLnBrk="0" hangingPunct="1">
        <a:spcBef>
          <a:spcPct val="20000"/>
        </a:spcBef>
        <a:spcAft>
          <a:spcPts val="900"/>
        </a:spcAft>
        <a:buClr>
          <a:schemeClr val="tx2"/>
        </a:buClr>
        <a:buSzPct val="70000"/>
        <a:buFont typeface="Wingdings 2" charset="2"/>
        <a:buChar char=""/>
        <a:defRPr sz="2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539000" indent="-324000" algn="l" defTabSz="685800" rtl="0" eaLnBrk="1" latinLnBrk="0" hangingPunct="1">
        <a:spcBef>
          <a:spcPct val="20000"/>
        </a:spcBef>
        <a:spcAft>
          <a:spcPts val="900"/>
        </a:spcAft>
        <a:buClr>
          <a:schemeClr val="tx2"/>
        </a:buClr>
        <a:buSzPct val="70000"/>
        <a:buFont typeface="Wingdings 2" charset="2"/>
        <a:buChar char=""/>
        <a:defRPr sz="2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2079000" indent="-324000" algn="l" defTabSz="685800" rtl="0" eaLnBrk="1" latinLnBrk="0" hangingPunct="1">
        <a:spcBef>
          <a:spcPct val="20000"/>
        </a:spcBef>
        <a:spcAft>
          <a:spcPts val="9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2511000" indent="-324000" algn="l" defTabSz="685800" rtl="0" eaLnBrk="1" latinLnBrk="0" hangingPunct="1">
        <a:spcBef>
          <a:spcPct val="20000"/>
        </a:spcBef>
        <a:spcAft>
          <a:spcPts val="9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3021900" indent="-342900" algn="l" defTabSz="685800" rtl="0" eaLnBrk="1" latinLnBrk="0" hangingPunct="1">
        <a:spcBef>
          <a:spcPct val="20000"/>
        </a:spcBef>
        <a:spcAft>
          <a:spcPts val="9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3602700" indent="-342900" algn="l" defTabSz="685800" rtl="0" eaLnBrk="1" latinLnBrk="0" hangingPunct="1">
        <a:spcBef>
          <a:spcPct val="20000"/>
        </a:spcBef>
        <a:spcAft>
          <a:spcPts val="9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4183500" indent="-342900" algn="l" defTabSz="685800" rtl="0" eaLnBrk="1" latinLnBrk="0" hangingPunct="1">
        <a:spcBef>
          <a:spcPct val="20000"/>
        </a:spcBef>
        <a:spcAft>
          <a:spcPts val="9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4659300" indent="-342900" algn="l" defTabSz="685800" rtl="0" eaLnBrk="1" latinLnBrk="0" hangingPunct="1">
        <a:spcBef>
          <a:spcPct val="20000"/>
        </a:spcBef>
        <a:spcAft>
          <a:spcPts val="9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 Id="rId5" Type="http://schemas.openxmlformats.org/officeDocument/2006/relationships/image" Target="../media/image21.jpe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9.xml"/><Relationship Id="rId13"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1.png"/><Relationship Id="rId12" Type="http://schemas.openxmlformats.org/officeDocument/2006/relationships/slide" Target="slide16.xml"/><Relationship Id="rId2" Type="http://schemas.openxmlformats.org/officeDocument/2006/relationships/image" Target="../media/image8.jpeg"/><Relationship Id="rId1" Type="http://schemas.openxmlformats.org/officeDocument/2006/relationships/slideLayout" Target="../slideLayouts/slideLayout6.xml"/><Relationship Id="rId6" Type="http://schemas.openxmlformats.org/officeDocument/2006/relationships/slide" Target="slide5.xml"/><Relationship Id="rId11" Type="http://schemas.openxmlformats.org/officeDocument/2006/relationships/image" Target="../media/image13.png"/><Relationship Id="rId5" Type="http://schemas.openxmlformats.org/officeDocument/2006/relationships/image" Target="../media/image10.png"/><Relationship Id="rId10" Type="http://schemas.openxmlformats.org/officeDocument/2006/relationships/slide" Target="slide12.xml"/><Relationship Id="rId4" Type="http://schemas.openxmlformats.org/officeDocument/2006/relationships/slide" Target="slide3.xml"/><Relationship Id="rId9" Type="http://schemas.openxmlformats.org/officeDocument/2006/relationships/image" Target="../media/image12.png"/><Relationship Id="rId14" Type="http://schemas.openxmlformats.org/officeDocument/2006/relationships/slide" Target="slide14.xml"/></Relationships>
</file>

<file path=ppt/slides/_rels/slide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990CE96C-B0E8-49CB-B717-EBFFECB66027}"/>
              </a:ext>
            </a:extLst>
          </p:cNvPr>
          <p:cNvSpPr/>
          <p:nvPr/>
        </p:nvSpPr>
        <p:spPr>
          <a:xfrm>
            <a:off x="-11943266" y="-2"/>
            <a:ext cx="8672052" cy="10287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grpSp>
        <p:nvGrpSpPr>
          <p:cNvPr id="95" name="Group 94">
            <a:extLst>
              <a:ext uri="{FF2B5EF4-FFF2-40B4-BE49-F238E27FC236}">
                <a16:creationId xmlns:a16="http://schemas.microsoft.com/office/drawing/2014/main" id="{4E70D3F9-D583-4ACD-8480-0F4A65ED3C83}"/>
              </a:ext>
            </a:extLst>
          </p:cNvPr>
          <p:cNvGrpSpPr/>
          <p:nvPr/>
        </p:nvGrpSpPr>
        <p:grpSpPr>
          <a:xfrm>
            <a:off x="-3601416" y="0"/>
            <a:ext cx="21743894" cy="10287000"/>
            <a:chOff x="491575" y="0"/>
            <a:chExt cx="9574094" cy="6858000"/>
          </a:xfrm>
        </p:grpSpPr>
        <p:sp>
          <p:nvSpPr>
            <p:cNvPr id="96" name="Rectangle 95">
              <a:extLst>
                <a:ext uri="{FF2B5EF4-FFF2-40B4-BE49-F238E27FC236}">
                  <a16:creationId xmlns:a16="http://schemas.microsoft.com/office/drawing/2014/main" id="{321108FC-08B5-45CC-AB47-1104119B25FD}"/>
                </a:ext>
              </a:extLst>
            </p:cNvPr>
            <p:cNvSpPr/>
            <p:nvPr/>
          </p:nvSpPr>
          <p:spPr>
            <a:xfrm>
              <a:off x="491575" y="0"/>
              <a:ext cx="9574094" cy="685800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97" name="Freeform: Shape 96">
              <a:extLst>
                <a:ext uri="{FF2B5EF4-FFF2-40B4-BE49-F238E27FC236}">
                  <a16:creationId xmlns:a16="http://schemas.microsoft.com/office/drawing/2014/main" id="{96A47C8C-7F88-484E-817B-572BEDC2BC69}"/>
                </a:ext>
              </a:extLst>
            </p:cNvPr>
            <p:cNvSpPr/>
            <p:nvPr/>
          </p:nvSpPr>
          <p:spPr>
            <a:xfrm>
              <a:off x="9212683" y="2337440"/>
              <a:ext cx="852977"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8771177" y="3296267"/>
              <a:ext cx="1965620" cy="406553"/>
            </a:xfrm>
            <a:prstGeom prst="rect">
              <a:avLst/>
            </a:prstGeom>
            <a:noFill/>
          </p:spPr>
          <p:txBody>
            <a:bodyPr wrap="square" rtlCol="0">
              <a:spAutoFit/>
            </a:bodyPr>
            <a:lstStyle/>
            <a:p>
              <a:pPr algn="ctr"/>
              <a:r>
                <a:rPr lang="en-US" sz="5400" b="1" dirty="0">
                  <a:solidFill>
                    <a:schemeClr val="bg2"/>
                  </a:solidFill>
                  <a:latin typeface="Tw Cen MT" panose="020B0602020104020603" pitchFamily="34" charset="0"/>
                </a:rPr>
                <a:t>UPES</a:t>
              </a: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rot="16200000">
              <a:off x="9198260" y="3338847"/>
              <a:ext cx="416288" cy="268267"/>
            </a:xfrm>
            <a:prstGeom prst="rect">
              <a:avLst/>
            </a:prstGeom>
          </p:spPr>
        </p:pic>
      </p:grpSp>
      <p:sp>
        <p:nvSpPr>
          <p:cNvPr id="5" name="TextBox 4">
            <a:extLst>
              <a:ext uri="{FF2B5EF4-FFF2-40B4-BE49-F238E27FC236}">
                <a16:creationId xmlns:a16="http://schemas.microsoft.com/office/drawing/2014/main" id="{FB650905-7525-23B0-C90C-C1E76FA8E978}"/>
              </a:ext>
            </a:extLst>
          </p:cNvPr>
          <p:cNvSpPr txBox="1"/>
          <p:nvPr/>
        </p:nvSpPr>
        <p:spPr>
          <a:xfrm>
            <a:off x="-2550759" y="823020"/>
            <a:ext cx="19484784" cy="5970865"/>
          </a:xfrm>
          <a:prstGeom prst="rect">
            <a:avLst/>
          </a:prstGeom>
          <a:noFill/>
        </p:spPr>
        <p:txBody>
          <a:bodyPr wrap="square" rtlCol="0">
            <a:spAutoFit/>
          </a:bodyPr>
          <a:lstStyle/>
          <a:p>
            <a:pPr algn="ctr"/>
            <a:r>
              <a:rPr lang="en-IN" sz="8800" u="sng" dirty="0">
                <a:latin typeface="Times New Roman" panose="02020603050405020304" pitchFamily="18" charset="0"/>
                <a:cs typeface="Times New Roman" panose="02020603050405020304" pitchFamily="18" charset="0"/>
              </a:rPr>
              <a:t>DOCKER PROJECT</a:t>
            </a:r>
          </a:p>
          <a:p>
            <a:pPr algn="ctr"/>
            <a:endParaRPr lang="en-US" sz="6600" dirty="0">
              <a:latin typeface="Times New Roman" panose="02020603050405020304" pitchFamily="18" charset="0"/>
              <a:cs typeface="Times New Roman" panose="02020603050405020304" pitchFamily="18" charset="0"/>
            </a:endParaRPr>
          </a:p>
          <a:p>
            <a:pPr algn="ctr"/>
            <a:endParaRPr lang="en-IN" sz="4800" dirty="0">
              <a:latin typeface="Times New Roman" panose="02020603050405020304" pitchFamily="18" charset="0"/>
              <a:cs typeface="Times New Roman" panose="02020603050405020304" pitchFamily="18" charset="0"/>
            </a:endParaRPr>
          </a:p>
          <a:p>
            <a:pPr algn="ctr"/>
            <a:r>
              <a:rPr lang="en-IN" sz="6600" b="1" dirty="0">
                <a:latin typeface="Times New Roman" panose="02020603050405020304" pitchFamily="18" charset="0"/>
                <a:cs typeface="Times New Roman" panose="02020603050405020304" pitchFamily="18" charset="0"/>
              </a:rPr>
              <a:t>“Thought Flow”</a:t>
            </a:r>
            <a:br>
              <a:rPr lang="en-IN" sz="4800" dirty="0">
                <a:latin typeface="Times New Roman" panose="02020603050405020304" pitchFamily="18" charset="0"/>
                <a:cs typeface="Times New Roman" panose="02020603050405020304" pitchFamily="18" charset="0"/>
              </a:rPr>
            </a:br>
            <a:endParaRPr lang="en-IN" sz="4800" dirty="0">
              <a:latin typeface="Times New Roman" panose="02020603050405020304" pitchFamily="18" charset="0"/>
              <a:cs typeface="Times New Roman" panose="02020603050405020304" pitchFamily="18" charset="0"/>
            </a:endParaRPr>
          </a:p>
          <a:p>
            <a:pPr algn="ctr"/>
            <a:endParaRPr lang="en-US" sz="66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7C867E81-A609-631D-05AF-65A7D5512821}"/>
              </a:ext>
            </a:extLst>
          </p:cNvPr>
          <p:cNvSpPr txBox="1"/>
          <p:nvPr/>
        </p:nvSpPr>
        <p:spPr>
          <a:xfrm>
            <a:off x="-3601416" y="7232391"/>
            <a:ext cx="21743873" cy="2246769"/>
          </a:xfrm>
          <a:prstGeom prst="rect">
            <a:avLst/>
          </a:prstGeom>
          <a:noFill/>
        </p:spPr>
        <p:txBody>
          <a:bodyPr wrap="square" rtlCol="0">
            <a:spAutoFit/>
          </a:bodyPr>
          <a:lstStyle/>
          <a:p>
            <a:pPr algn="ctr"/>
            <a:r>
              <a:rPr lang="en-IN" sz="2800" dirty="0">
                <a:latin typeface="Times New Roman" panose="02020603050405020304" pitchFamily="18" charset="0"/>
                <a:cs typeface="Times New Roman" panose="02020603050405020304" pitchFamily="18" charset="0"/>
              </a:rPr>
              <a:t>Aditya Sharma          R2142210053    B1-(H)  CCVT(III) </a:t>
            </a:r>
          </a:p>
          <a:p>
            <a:pPr algn="ctr"/>
            <a:r>
              <a:rPr lang="en-IN" sz="2800" dirty="0">
                <a:latin typeface="Times New Roman" panose="02020603050405020304" pitchFamily="18" charset="0"/>
                <a:cs typeface="Times New Roman" panose="02020603050405020304" pitchFamily="18" charset="0"/>
              </a:rPr>
              <a:t>Lakshit Joshi             R2142210450    B1-(H)  CCVT(III) </a:t>
            </a:r>
          </a:p>
          <a:p>
            <a:pPr algn="ctr"/>
            <a:r>
              <a:rPr lang="en-IN" sz="2800" dirty="0">
                <a:latin typeface="Times New Roman" panose="02020603050405020304" pitchFamily="18" charset="0"/>
                <a:cs typeface="Times New Roman" panose="02020603050405020304" pitchFamily="18" charset="0"/>
              </a:rPr>
              <a:t>Vibhor Minocha        R2142210852    B1-(H)  CCVT(III) </a:t>
            </a:r>
          </a:p>
          <a:p>
            <a:pPr algn="ctr"/>
            <a:r>
              <a:rPr lang="en-IN" sz="2800" dirty="0">
                <a:latin typeface="Times New Roman" panose="02020603050405020304" pitchFamily="18" charset="0"/>
                <a:cs typeface="Times New Roman" panose="02020603050405020304" pitchFamily="18" charset="0"/>
              </a:rPr>
              <a:t>Divyanshu Saini        R2142210289    B1-(H)  CCVT(III) </a:t>
            </a:r>
          </a:p>
          <a:p>
            <a:pPr algn="ctr"/>
            <a:r>
              <a:rPr lang="en-IN" sz="2800" dirty="0">
                <a:latin typeface="Times New Roman" panose="02020603050405020304" pitchFamily="18" charset="0"/>
                <a:cs typeface="Times New Roman" panose="02020603050405020304" pitchFamily="18" charset="0"/>
              </a:rPr>
              <a:t>Divyam Goyal           R2142210283    B1-(H)  CCVT(III)</a:t>
            </a:r>
            <a:endParaRPr lang="en-US" sz="2800" dirty="0">
              <a:solidFill>
                <a:schemeClr val="accent1">
                  <a:lumMod val="60000"/>
                  <a:lumOff val="40000"/>
                </a:schemeClr>
              </a:solidFill>
              <a:latin typeface="Tw Cen MT" panose="020B0602020104020603" pitchFamily="34" charset="0"/>
            </a:endParaRPr>
          </a:p>
        </p:txBody>
      </p:sp>
      <p:sp>
        <p:nvSpPr>
          <p:cNvPr id="10" name="TextBox 9">
            <a:extLst>
              <a:ext uri="{FF2B5EF4-FFF2-40B4-BE49-F238E27FC236}">
                <a16:creationId xmlns:a16="http://schemas.microsoft.com/office/drawing/2014/main" id="{B4105738-F9ED-E490-E6B8-77C53C77E86D}"/>
              </a:ext>
            </a:extLst>
          </p:cNvPr>
          <p:cNvSpPr txBox="1"/>
          <p:nvPr/>
        </p:nvSpPr>
        <p:spPr>
          <a:xfrm>
            <a:off x="4547985" y="6366807"/>
            <a:ext cx="8339420" cy="830997"/>
          </a:xfrm>
          <a:prstGeom prst="rect">
            <a:avLst/>
          </a:prstGeom>
          <a:noFill/>
        </p:spPr>
        <p:txBody>
          <a:bodyPr wrap="square" rtlCol="0">
            <a:spAutoFit/>
          </a:bodyPr>
          <a:lstStyle/>
          <a:p>
            <a:r>
              <a:rPr lang="en-US" sz="4800" dirty="0">
                <a:latin typeface="Tw Cen MT" panose="020B0602020104020603" pitchFamily="34" charset="0"/>
              </a:rPr>
              <a:t>A PRESENTATION BY:</a:t>
            </a:r>
          </a:p>
        </p:txBody>
      </p:sp>
    </p:spTree>
    <p:extLst>
      <p:ext uri="{BB962C8B-B14F-4D97-AF65-F5344CB8AC3E}">
        <p14:creationId xmlns:p14="http://schemas.microsoft.com/office/powerpoint/2010/main" val="402357831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40000">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14:bounceEnd="40000">
                                          <p:cBhvr additive="base">
                                            <p:cTn id="7" dur="500" fill="hold"/>
                                            <p:tgtEl>
                                              <p:spTgt spid="5"/>
                                            </p:tgtEl>
                                            <p:attrNameLst>
                                              <p:attrName>ppt_x</p:attrName>
                                            </p:attrNameLst>
                                          </p:cBhvr>
                                          <p:tavLst>
                                            <p:tav tm="0">
                                              <p:val>
                                                <p:strVal val="#ppt_x"/>
                                              </p:val>
                                            </p:tav>
                                            <p:tav tm="100000">
                                              <p:val>
                                                <p:strVal val="#ppt_x"/>
                                              </p:val>
                                            </p:tav>
                                          </p:tavLst>
                                        </p:anim>
                                        <p:anim calcmode="lin" valueType="num" p14:bounceEnd="40000">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14:presetBounceEnd="40000">
                                      <p:stCondLst>
                                        <p:cond delay="0"/>
                                      </p:stCondLst>
                                      <p:childTnLst>
                                        <p:set>
                                          <p:cBhvr>
                                            <p:cTn id="11" dur="1" fill="hold">
                                              <p:stCondLst>
                                                <p:cond delay="0"/>
                                              </p:stCondLst>
                                            </p:cTn>
                                            <p:tgtEl>
                                              <p:spTgt spid="70"/>
                                            </p:tgtEl>
                                            <p:attrNameLst>
                                              <p:attrName>style.visibility</p:attrName>
                                            </p:attrNameLst>
                                          </p:cBhvr>
                                          <p:to>
                                            <p:strVal val="visible"/>
                                          </p:to>
                                        </p:set>
                                        <p:anim calcmode="lin" valueType="num" p14:bounceEnd="40000">
                                          <p:cBhvr additive="base">
                                            <p:cTn id="12" dur="500" fill="hold"/>
                                            <p:tgtEl>
                                              <p:spTgt spid="70"/>
                                            </p:tgtEl>
                                            <p:attrNameLst>
                                              <p:attrName>ppt_x</p:attrName>
                                            </p:attrNameLst>
                                          </p:cBhvr>
                                          <p:tavLst>
                                            <p:tav tm="0">
                                              <p:val>
                                                <p:strVal val="#ppt_x"/>
                                              </p:val>
                                            </p:tav>
                                            <p:tav tm="100000">
                                              <p:val>
                                                <p:strVal val="#ppt_x"/>
                                              </p:val>
                                            </p:tav>
                                          </p:tavLst>
                                        </p:anim>
                                        <p:anim calcmode="lin" valueType="num" p14:bounceEnd="40000">
                                          <p:cBhvr additive="base">
                                            <p:cTn id="13" dur="500" fill="hold"/>
                                            <p:tgtEl>
                                              <p:spTgt spid="70"/>
                                            </p:tgtEl>
                                            <p:attrNameLst>
                                              <p:attrName>ppt_y</p:attrName>
                                            </p:attrNameLst>
                                          </p:cBhvr>
                                          <p:tavLst>
                                            <p:tav tm="0">
                                              <p:val>
                                                <p:strVal val="0-#ppt_h/2"/>
                                              </p:val>
                                            </p:tav>
                                            <p:tav tm="100000">
                                              <p:val>
                                                <p:strVal val="#ppt_y"/>
                                              </p:val>
                                            </p:tav>
                                          </p:tavLst>
                                        </p:anim>
                                      </p:childTnLst>
                                    </p:cTn>
                                  </p:par>
                                  <p:par>
                                    <p:cTn id="14" presetID="2" presetClass="entr" presetSubtype="1" fill="hold" nodeType="withEffect" p14:presetBounceEnd="40000">
                                      <p:stCondLst>
                                        <p:cond delay="0"/>
                                      </p:stCondLst>
                                      <p:childTnLst>
                                        <p:set>
                                          <p:cBhvr>
                                            <p:cTn id="15" dur="1" fill="hold">
                                              <p:stCondLst>
                                                <p:cond delay="0"/>
                                              </p:stCondLst>
                                            </p:cTn>
                                            <p:tgtEl>
                                              <p:spTgt spid="95"/>
                                            </p:tgtEl>
                                            <p:attrNameLst>
                                              <p:attrName>style.visibility</p:attrName>
                                            </p:attrNameLst>
                                          </p:cBhvr>
                                          <p:to>
                                            <p:strVal val="visible"/>
                                          </p:to>
                                        </p:set>
                                        <p:anim calcmode="lin" valueType="num" p14:bounceEnd="40000">
                                          <p:cBhvr additive="base">
                                            <p:cTn id="16" dur="500" fill="hold"/>
                                            <p:tgtEl>
                                              <p:spTgt spid="95"/>
                                            </p:tgtEl>
                                            <p:attrNameLst>
                                              <p:attrName>ppt_x</p:attrName>
                                            </p:attrNameLst>
                                          </p:cBhvr>
                                          <p:tavLst>
                                            <p:tav tm="0">
                                              <p:val>
                                                <p:strVal val="#ppt_x"/>
                                              </p:val>
                                            </p:tav>
                                            <p:tav tm="100000">
                                              <p:val>
                                                <p:strVal val="#ppt_x"/>
                                              </p:val>
                                            </p:tav>
                                          </p:tavLst>
                                        </p:anim>
                                        <p:anim calcmode="lin" valueType="num" p14:bounceEnd="40000">
                                          <p:cBhvr additive="base">
                                            <p:cTn id="17" dur="500" fill="hold"/>
                                            <p:tgtEl>
                                              <p:spTgt spid="95"/>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2" presetClass="entr" presetSubtype="1" fill="hold" grpId="0" nodeType="afterEffect" p14:presetBounceEnd="40000">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14:bounceEnd="40000">
                                          <p:cBhvr additive="base">
                                            <p:cTn id="21" dur="500" fill="hold"/>
                                            <p:tgtEl>
                                              <p:spTgt spid="10"/>
                                            </p:tgtEl>
                                            <p:attrNameLst>
                                              <p:attrName>ppt_x</p:attrName>
                                            </p:attrNameLst>
                                          </p:cBhvr>
                                          <p:tavLst>
                                            <p:tav tm="0">
                                              <p:val>
                                                <p:strVal val="#ppt_x"/>
                                              </p:val>
                                            </p:tav>
                                            <p:tav tm="100000">
                                              <p:val>
                                                <p:strVal val="#ppt_x"/>
                                              </p:val>
                                            </p:tav>
                                          </p:tavLst>
                                        </p:anim>
                                        <p:anim calcmode="lin" valueType="num" p14:bounceEnd="40000">
                                          <p:cBhvr additive="base">
                                            <p:cTn id="22" dur="500" fill="hold"/>
                                            <p:tgtEl>
                                              <p:spTgt spid="10"/>
                                            </p:tgtEl>
                                            <p:attrNameLst>
                                              <p:attrName>ppt_y</p:attrName>
                                            </p:attrNameLst>
                                          </p:cBhvr>
                                          <p:tavLst>
                                            <p:tav tm="0">
                                              <p:val>
                                                <p:strVal val="0-#ppt_h/2"/>
                                              </p:val>
                                            </p:tav>
                                            <p:tav tm="100000">
                                              <p:val>
                                                <p:strVal val="#ppt_y"/>
                                              </p:val>
                                            </p:tav>
                                          </p:tavLst>
                                        </p:anim>
                                      </p:childTnLst>
                                    </p:cTn>
                                  </p:par>
                                  <p:par>
                                    <p:cTn id="23" presetID="2" presetClass="entr" presetSubtype="1" fill="hold" grpId="0" nodeType="withEffect" p14:presetBounceEnd="36000">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14:bounceEnd="36000">
                                          <p:cBhvr additive="base">
                                            <p:cTn id="25" dur="500" fill="hold"/>
                                            <p:tgtEl>
                                              <p:spTgt spid="8"/>
                                            </p:tgtEl>
                                            <p:attrNameLst>
                                              <p:attrName>ppt_x</p:attrName>
                                            </p:attrNameLst>
                                          </p:cBhvr>
                                          <p:tavLst>
                                            <p:tav tm="0">
                                              <p:val>
                                                <p:strVal val="#ppt_x"/>
                                              </p:val>
                                            </p:tav>
                                            <p:tav tm="100000">
                                              <p:val>
                                                <p:strVal val="#ppt_x"/>
                                              </p:val>
                                            </p:tav>
                                          </p:tavLst>
                                        </p:anim>
                                        <p:anim calcmode="lin" valueType="num" p14:bounceEnd="36000">
                                          <p:cBhvr additive="base">
                                            <p:cTn id="26"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5" grpId="0"/>
          <p:bldP spid="8" grpId="0"/>
          <p:bldP spid="1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70"/>
                                            </p:tgtEl>
                                            <p:attrNameLst>
                                              <p:attrName>style.visibility</p:attrName>
                                            </p:attrNameLst>
                                          </p:cBhvr>
                                          <p:to>
                                            <p:strVal val="visible"/>
                                          </p:to>
                                        </p:set>
                                        <p:anim calcmode="lin" valueType="num">
                                          <p:cBhvr additive="base">
                                            <p:cTn id="12" dur="500" fill="hold"/>
                                            <p:tgtEl>
                                              <p:spTgt spid="70"/>
                                            </p:tgtEl>
                                            <p:attrNameLst>
                                              <p:attrName>ppt_x</p:attrName>
                                            </p:attrNameLst>
                                          </p:cBhvr>
                                          <p:tavLst>
                                            <p:tav tm="0">
                                              <p:val>
                                                <p:strVal val="#ppt_x"/>
                                              </p:val>
                                            </p:tav>
                                            <p:tav tm="100000">
                                              <p:val>
                                                <p:strVal val="#ppt_x"/>
                                              </p:val>
                                            </p:tav>
                                          </p:tavLst>
                                        </p:anim>
                                        <p:anim calcmode="lin" valueType="num">
                                          <p:cBhvr additive="base">
                                            <p:cTn id="13" dur="500" fill="hold"/>
                                            <p:tgtEl>
                                              <p:spTgt spid="70"/>
                                            </p:tgtEl>
                                            <p:attrNameLst>
                                              <p:attrName>ppt_y</p:attrName>
                                            </p:attrNameLst>
                                          </p:cBhvr>
                                          <p:tavLst>
                                            <p:tav tm="0">
                                              <p:val>
                                                <p:strVal val="0-#ppt_h/2"/>
                                              </p:val>
                                            </p:tav>
                                            <p:tav tm="100000">
                                              <p:val>
                                                <p:strVal val="#ppt_y"/>
                                              </p:val>
                                            </p:tav>
                                          </p:tavLst>
                                        </p:anim>
                                      </p:childTnLst>
                                    </p:cTn>
                                  </p:par>
                                  <p:par>
                                    <p:cTn id="14" presetID="2" presetClass="entr" presetSubtype="1" fill="hold" nodeType="withEffect">
                                      <p:stCondLst>
                                        <p:cond delay="0"/>
                                      </p:stCondLst>
                                      <p:childTnLst>
                                        <p:set>
                                          <p:cBhvr>
                                            <p:cTn id="15" dur="1" fill="hold">
                                              <p:stCondLst>
                                                <p:cond delay="0"/>
                                              </p:stCondLst>
                                            </p:cTn>
                                            <p:tgtEl>
                                              <p:spTgt spid="95"/>
                                            </p:tgtEl>
                                            <p:attrNameLst>
                                              <p:attrName>style.visibility</p:attrName>
                                            </p:attrNameLst>
                                          </p:cBhvr>
                                          <p:to>
                                            <p:strVal val="visible"/>
                                          </p:to>
                                        </p:set>
                                        <p:anim calcmode="lin" valueType="num">
                                          <p:cBhvr additive="base">
                                            <p:cTn id="16" dur="500" fill="hold"/>
                                            <p:tgtEl>
                                              <p:spTgt spid="95"/>
                                            </p:tgtEl>
                                            <p:attrNameLst>
                                              <p:attrName>ppt_x</p:attrName>
                                            </p:attrNameLst>
                                          </p:cBhvr>
                                          <p:tavLst>
                                            <p:tav tm="0">
                                              <p:val>
                                                <p:strVal val="#ppt_x"/>
                                              </p:val>
                                            </p:tav>
                                            <p:tav tm="100000">
                                              <p:val>
                                                <p:strVal val="#ppt_x"/>
                                              </p:val>
                                            </p:tav>
                                          </p:tavLst>
                                        </p:anim>
                                        <p:anim calcmode="lin" valueType="num">
                                          <p:cBhvr additive="base">
                                            <p:cTn id="17" dur="500" fill="hold"/>
                                            <p:tgtEl>
                                              <p:spTgt spid="95"/>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2" presetClass="entr" presetSubtype="1"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0-#ppt_h/2"/>
                                              </p:val>
                                            </p:tav>
                                            <p:tav tm="100000">
                                              <p:val>
                                                <p:strVal val="#ppt_y"/>
                                              </p:val>
                                            </p:tav>
                                          </p:tavLst>
                                        </p:anim>
                                      </p:childTnLst>
                                    </p:cTn>
                                  </p:par>
                                  <p:par>
                                    <p:cTn id="23" presetID="2" presetClass="entr" presetSubtype="1"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5" grpId="0"/>
          <p:bldP spid="8" grpId="0"/>
          <p:bldP spid="10"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ctagon 7">
            <a:extLst>
              <a:ext uri="{FF2B5EF4-FFF2-40B4-BE49-F238E27FC236}">
                <a16:creationId xmlns:a16="http://schemas.microsoft.com/office/drawing/2014/main" id="{9CF108BA-54A3-46A4-206F-BD30C2945182}"/>
              </a:ext>
            </a:extLst>
          </p:cNvPr>
          <p:cNvSpPr/>
          <p:nvPr/>
        </p:nvSpPr>
        <p:spPr>
          <a:xfrm>
            <a:off x="-1805466" y="-5819718"/>
            <a:ext cx="21926436" cy="21926436"/>
          </a:xfrm>
          <a:prstGeom prst="octagon">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extBox 8">
            <a:extLst>
              <a:ext uri="{FF2B5EF4-FFF2-40B4-BE49-F238E27FC236}">
                <a16:creationId xmlns:a16="http://schemas.microsoft.com/office/drawing/2014/main" id="{98631FE1-17FF-74AD-1BAF-798E285EEBE2}"/>
              </a:ext>
            </a:extLst>
          </p:cNvPr>
          <p:cNvSpPr txBox="1"/>
          <p:nvPr/>
        </p:nvSpPr>
        <p:spPr>
          <a:xfrm>
            <a:off x="180674" y="-473124"/>
            <a:ext cx="18107326" cy="4278094"/>
          </a:xfrm>
          <a:prstGeom prst="rect">
            <a:avLst/>
          </a:prstGeom>
          <a:noFill/>
        </p:spPr>
        <p:txBody>
          <a:bodyPr wrap="square" rtlCol="0">
            <a:spAutoFit/>
          </a:bodyPr>
          <a:lstStyle/>
          <a:p>
            <a:pPr algn="ctr"/>
            <a:endParaRPr lang="en-IN" sz="7200" b="1" dirty="0">
              <a:latin typeface="Bahnschrift" panose="020B0502040204020203" pitchFamily="34" charset="0"/>
            </a:endParaRPr>
          </a:p>
          <a:p>
            <a:pPr algn="ctr"/>
            <a:r>
              <a:rPr lang="en-IN" sz="7200" b="1" dirty="0">
                <a:latin typeface="Bahnschrift" panose="020B0502040204020203" pitchFamily="34" charset="0"/>
              </a:rPr>
              <a:t>TECHNOLOGY STACK</a:t>
            </a:r>
          </a:p>
          <a:p>
            <a:endParaRPr lang="en-IN" sz="3200" dirty="0"/>
          </a:p>
          <a:p>
            <a:endParaRPr lang="en-IN" sz="3200" dirty="0"/>
          </a:p>
          <a:p>
            <a:endParaRPr lang="en-IN" sz="3200" dirty="0"/>
          </a:p>
          <a:p>
            <a:endParaRPr lang="en-IN" sz="3200" dirty="0"/>
          </a:p>
        </p:txBody>
      </p:sp>
      <p:pic>
        <p:nvPicPr>
          <p:cNvPr id="2" name="Picture 4" descr="GitHub Logo and symbol, meaning, history, PNG, brand">
            <a:extLst>
              <a:ext uri="{FF2B5EF4-FFF2-40B4-BE49-F238E27FC236}">
                <a16:creationId xmlns:a16="http://schemas.microsoft.com/office/drawing/2014/main" id="{2E4E41E3-B8D1-7BAB-48BC-0E6EA82E9CCE}"/>
              </a:ext>
            </a:extLst>
          </p:cNvPr>
          <p:cNvPicPr>
            <a:picLocks noChangeAspect="1" noChangeArrowheads="1"/>
          </p:cNvPicPr>
          <p:nvPr/>
        </p:nvPicPr>
        <p:blipFill>
          <a:blip r:embed="rId2" cstate="print">
            <a:lum bright="70000" contrast="-70000"/>
            <a:extLst>
              <a:ext uri="{28A0092B-C50C-407E-A947-70E740481C1C}">
                <a14:useLocalDpi xmlns:a14="http://schemas.microsoft.com/office/drawing/2010/main" val="0"/>
              </a:ext>
            </a:extLst>
          </a:blip>
          <a:srcRect/>
          <a:stretch>
            <a:fillRect/>
          </a:stretch>
        </p:blipFill>
        <p:spPr bwMode="auto">
          <a:xfrm>
            <a:off x="2671922" y="2561551"/>
            <a:ext cx="3812206" cy="214436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12" descr="Python Logo, symbol, meaning, history, PNG, brand">
            <a:extLst>
              <a:ext uri="{FF2B5EF4-FFF2-40B4-BE49-F238E27FC236}">
                <a16:creationId xmlns:a16="http://schemas.microsoft.com/office/drawing/2014/main" id="{A4BFDCD9-61B0-035C-E85B-9D3D27E61C6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23320" y="6799684"/>
            <a:ext cx="3109410" cy="174904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6">
            <a:extLst>
              <a:ext uri="{FF2B5EF4-FFF2-40B4-BE49-F238E27FC236}">
                <a16:creationId xmlns:a16="http://schemas.microsoft.com/office/drawing/2014/main" id="{42AFA89E-0B4B-86F4-86C3-B46CFA85103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600384" y="6799684"/>
            <a:ext cx="1838386" cy="159859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0" descr="MongoDB logo and symbol, meaning, history, PNG">
            <a:extLst>
              <a:ext uri="{FF2B5EF4-FFF2-40B4-BE49-F238E27FC236}">
                <a16:creationId xmlns:a16="http://schemas.microsoft.com/office/drawing/2014/main" id="{D5A16835-1514-BCD8-A3B4-7F62C41CA31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117729" y="2834437"/>
            <a:ext cx="2557751" cy="159859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1972770-8DF2-08FB-FFDA-2A7C87EADA59}"/>
              </a:ext>
            </a:extLst>
          </p:cNvPr>
          <p:cNvSpPr txBox="1"/>
          <p:nvPr/>
        </p:nvSpPr>
        <p:spPr>
          <a:xfrm>
            <a:off x="3023320" y="4934753"/>
            <a:ext cx="4146043" cy="646331"/>
          </a:xfrm>
          <a:prstGeom prst="rect">
            <a:avLst/>
          </a:prstGeom>
          <a:noFill/>
        </p:spPr>
        <p:txBody>
          <a:bodyPr wrap="square" rtlCol="0">
            <a:spAutoFit/>
          </a:bodyPr>
          <a:lstStyle/>
          <a:p>
            <a:r>
              <a:rPr lang="en-IN" sz="3600" dirty="0"/>
              <a:t>Version Control</a:t>
            </a:r>
          </a:p>
        </p:txBody>
      </p:sp>
      <p:sp>
        <p:nvSpPr>
          <p:cNvPr id="10" name="TextBox 9">
            <a:extLst>
              <a:ext uri="{FF2B5EF4-FFF2-40B4-BE49-F238E27FC236}">
                <a16:creationId xmlns:a16="http://schemas.microsoft.com/office/drawing/2014/main" id="{B0704A69-BB85-609F-D243-F1B7F695C12D}"/>
              </a:ext>
            </a:extLst>
          </p:cNvPr>
          <p:cNvSpPr txBox="1"/>
          <p:nvPr/>
        </p:nvSpPr>
        <p:spPr>
          <a:xfrm>
            <a:off x="12365748" y="4897859"/>
            <a:ext cx="4146043" cy="646331"/>
          </a:xfrm>
          <a:prstGeom prst="rect">
            <a:avLst/>
          </a:prstGeom>
          <a:noFill/>
        </p:spPr>
        <p:txBody>
          <a:bodyPr wrap="square" rtlCol="0">
            <a:spAutoFit/>
          </a:bodyPr>
          <a:lstStyle/>
          <a:p>
            <a:r>
              <a:rPr lang="en-IN" sz="3600" dirty="0"/>
              <a:t>Database</a:t>
            </a:r>
          </a:p>
        </p:txBody>
      </p:sp>
      <p:sp>
        <p:nvSpPr>
          <p:cNvPr id="11" name="TextBox 10">
            <a:extLst>
              <a:ext uri="{FF2B5EF4-FFF2-40B4-BE49-F238E27FC236}">
                <a16:creationId xmlns:a16="http://schemas.microsoft.com/office/drawing/2014/main" id="{F5EDA5C7-78EC-CC5D-7D16-E5FF580579CC}"/>
              </a:ext>
            </a:extLst>
          </p:cNvPr>
          <p:cNvSpPr txBox="1"/>
          <p:nvPr/>
        </p:nvSpPr>
        <p:spPr>
          <a:xfrm>
            <a:off x="12600384" y="8827014"/>
            <a:ext cx="4146043" cy="646331"/>
          </a:xfrm>
          <a:prstGeom prst="rect">
            <a:avLst/>
          </a:prstGeom>
          <a:noFill/>
        </p:spPr>
        <p:txBody>
          <a:bodyPr wrap="square" rtlCol="0">
            <a:spAutoFit/>
          </a:bodyPr>
          <a:lstStyle/>
          <a:p>
            <a:r>
              <a:rPr lang="en-IN" sz="3600" dirty="0"/>
              <a:t>Frontend</a:t>
            </a:r>
          </a:p>
        </p:txBody>
      </p:sp>
      <p:sp>
        <p:nvSpPr>
          <p:cNvPr id="12" name="TextBox 11">
            <a:extLst>
              <a:ext uri="{FF2B5EF4-FFF2-40B4-BE49-F238E27FC236}">
                <a16:creationId xmlns:a16="http://schemas.microsoft.com/office/drawing/2014/main" id="{C5AF1F62-0723-9689-B443-72E8B376F0B6}"/>
              </a:ext>
            </a:extLst>
          </p:cNvPr>
          <p:cNvSpPr txBox="1"/>
          <p:nvPr/>
        </p:nvSpPr>
        <p:spPr>
          <a:xfrm>
            <a:off x="3614595" y="8796236"/>
            <a:ext cx="4146043" cy="707886"/>
          </a:xfrm>
          <a:prstGeom prst="rect">
            <a:avLst/>
          </a:prstGeom>
          <a:noFill/>
        </p:spPr>
        <p:txBody>
          <a:bodyPr wrap="square" rtlCol="0">
            <a:spAutoFit/>
          </a:bodyPr>
          <a:lstStyle/>
          <a:p>
            <a:r>
              <a:rPr lang="en-IN" sz="3600" dirty="0"/>
              <a:t>Backend</a:t>
            </a:r>
            <a:r>
              <a:rPr lang="en-IN" sz="4000" dirty="0"/>
              <a:t> </a:t>
            </a:r>
          </a:p>
        </p:txBody>
      </p:sp>
    </p:spTree>
    <p:extLst>
      <p:ext uri="{BB962C8B-B14F-4D97-AF65-F5344CB8AC3E}">
        <p14:creationId xmlns:p14="http://schemas.microsoft.com/office/powerpoint/2010/main" val="39902201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14:presetBounceEnd="80000">
                                      <p:stCondLst>
                                        <p:cond delay="500"/>
                                      </p:stCondLst>
                                      <p:childTnLst>
                                        <p:set>
                                          <p:cBhvr>
                                            <p:cTn id="10" dur="1" fill="hold">
                                              <p:stCondLst>
                                                <p:cond delay="0"/>
                                              </p:stCondLst>
                                            </p:cTn>
                                            <p:tgtEl>
                                              <p:spTgt spid="2"/>
                                            </p:tgtEl>
                                            <p:attrNameLst>
                                              <p:attrName>style.visibility</p:attrName>
                                            </p:attrNameLst>
                                          </p:cBhvr>
                                          <p:to>
                                            <p:strVal val="visible"/>
                                          </p:to>
                                        </p:set>
                                        <p:anim calcmode="lin" valueType="num" p14:bounceEnd="80000">
                                          <p:cBhvr additive="base">
                                            <p:cTn id="11" dur="500" fill="hold"/>
                                            <p:tgtEl>
                                              <p:spTgt spid="2"/>
                                            </p:tgtEl>
                                            <p:attrNameLst>
                                              <p:attrName>ppt_x</p:attrName>
                                            </p:attrNameLst>
                                          </p:cBhvr>
                                          <p:tavLst>
                                            <p:tav tm="0">
                                              <p:val>
                                                <p:strVal val="#ppt_x"/>
                                              </p:val>
                                            </p:tav>
                                            <p:tav tm="100000">
                                              <p:val>
                                                <p:strVal val="#ppt_x"/>
                                              </p:val>
                                            </p:tav>
                                          </p:tavLst>
                                        </p:anim>
                                        <p:anim calcmode="lin" valueType="num" p14:bounceEnd="80000">
                                          <p:cBhvr additive="base">
                                            <p:cTn id="12" dur="500" fill="hold"/>
                                            <p:tgtEl>
                                              <p:spTgt spid="2"/>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14:presetBounceEnd="80000">
                                      <p:stCondLst>
                                        <p:cond delay="500"/>
                                      </p:stCondLst>
                                      <p:childTnLst>
                                        <p:set>
                                          <p:cBhvr>
                                            <p:cTn id="14" dur="1" fill="hold">
                                              <p:stCondLst>
                                                <p:cond delay="0"/>
                                              </p:stCondLst>
                                            </p:cTn>
                                            <p:tgtEl>
                                              <p:spTgt spid="4"/>
                                            </p:tgtEl>
                                            <p:attrNameLst>
                                              <p:attrName>style.visibility</p:attrName>
                                            </p:attrNameLst>
                                          </p:cBhvr>
                                          <p:to>
                                            <p:strVal val="visible"/>
                                          </p:to>
                                        </p:set>
                                        <p:anim calcmode="lin" valueType="num" p14:bounceEnd="80000">
                                          <p:cBhvr additive="base">
                                            <p:cTn id="15" dur="500" fill="hold"/>
                                            <p:tgtEl>
                                              <p:spTgt spid="4"/>
                                            </p:tgtEl>
                                            <p:attrNameLst>
                                              <p:attrName>ppt_x</p:attrName>
                                            </p:attrNameLst>
                                          </p:cBhvr>
                                          <p:tavLst>
                                            <p:tav tm="0">
                                              <p:val>
                                                <p:strVal val="#ppt_x"/>
                                              </p:val>
                                            </p:tav>
                                            <p:tav tm="100000">
                                              <p:val>
                                                <p:strVal val="#ppt_x"/>
                                              </p:val>
                                            </p:tav>
                                          </p:tavLst>
                                        </p:anim>
                                        <p:anim calcmode="lin" valueType="num" p14:bounceEnd="80000">
                                          <p:cBhvr additive="base">
                                            <p:cTn id="16" dur="500" fill="hold"/>
                                            <p:tgtEl>
                                              <p:spTgt spid="4"/>
                                            </p:tgtEl>
                                            <p:attrNameLst>
                                              <p:attrName>ppt_y</p:attrName>
                                            </p:attrNameLst>
                                          </p:cBhvr>
                                          <p:tavLst>
                                            <p:tav tm="0">
                                              <p:val>
                                                <p:strVal val="0-#ppt_h/2"/>
                                              </p:val>
                                            </p:tav>
                                            <p:tav tm="100000">
                                              <p:val>
                                                <p:strVal val="#ppt_y"/>
                                              </p:val>
                                            </p:tav>
                                          </p:tavLst>
                                        </p:anim>
                                      </p:childTnLst>
                                    </p:cTn>
                                  </p:par>
                                  <p:par>
                                    <p:cTn id="17" presetID="2" presetClass="entr" presetSubtype="1" fill="hold" nodeType="withEffect" p14:presetBounceEnd="80000">
                                      <p:stCondLst>
                                        <p:cond delay="500"/>
                                      </p:stCondLst>
                                      <p:childTnLst>
                                        <p:set>
                                          <p:cBhvr>
                                            <p:cTn id="18" dur="1" fill="hold">
                                              <p:stCondLst>
                                                <p:cond delay="0"/>
                                              </p:stCondLst>
                                            </p:cTn>
                                            <p:tgtEl>
                                              <p:spTgt spid="5"/>
                                            </p:tgtEl>
                                            <p:attrNameLst>
                                              <p:attrName>style.visibility</p:attrName>
                                            </p:attrNameLst>
                                          </p:cBhvr>
                                          <p:to>
                                            <p:strVal val="visible"/>
                                          </p:to>
                                        </p:set>
                                        <p:anim calcmode="lin" valueType="num" p14:bounceEnd="80000">
                                          <p:cBhvr additive="base">
                                            <p:cTn id="19" dur="500" fill="hold"/>
                                            <p:tgtEl>
                                              <p:spTgt spid="5"/>
                                            </p:tgtEl>
                                            <p:attrNameLst>
                                              <p:attrName>ppt_x</p:attrName>
                                            </p:attrNameLst>
                                          </p:cBhvr>
                                          <p:tavLst>
                                            <p:tav tm="0">
                                              <p:val>
                                                <p:strVal val="#ppt_x"/>
                                              </p:val>
                                            </p:tav>
                                            <p:tav tm="100000">
                                              <p:val>
                                                <p:strVal val="#ppt_x"/>
                                              </p:val>
                                            </p:tav>
                                          </p:tavLst>
                                        </p:anim>
                                        <p:anim calcmode="lin" valueType="num" p14:bounceEnd="80000">
                                          <p:cBhvr additive="base">
                                            <p:cTn id="20" dur="500" fill="hold"/>
                                            <p:tgtEl>
                                              <p:spTgt spid="5"/>
                                            </p:tgtEl>
                                            <p:attrNameLst>
                                              <p:attrName>ppt_y</p:attrName>
                                            </p:attrNameLst>
                                          </p:cBhvr>
                                          <p:tavLst>
                                            <p:tav tm="0">
                                              <p:val>
                                                <p:strVal val="0-#ppt_h/2"/>
                                              </p:val>
                                            </p:tav>
                                            <p:tav tm="100000">
                                              <p:val>
                                                <p:strVal val="#ppt_y"/>
                                              </p:val>
                                            </p:tav>
                                          </p:tavLst>
                                        </p:anim>
                                      </p:childTnLst>
                                    </p:cTn>
                                  </p:par>
                                  <p:par>
                                    <p:cTn id="21" presetID="2" presetClass="entr" presetSubtype="1" fill="hold" nodeType="withEffect" p14:presetBounceEnd="80000">
                                      <p:stCondLst>
                                        <p:cond delay="500"/>
                                      </p:stCondLst>
                                      <p:childTnLst>
                                        <p:set>
                                          <p:cBhvr>
                                            <p:cTn id="22" dur="1" fill="hold">
                                              <p:stCondLst>
                                                <p:cond delay="0"/>
                                              </p:stCondLst>
                                            </p:cTn>
                                            <p:tgtEl>
                                              <p:spTgt spid="6"/>
                                            </p:tgtEl>
                                            <p:attrNameLst>
                                              <p:attrName>style.visibility</p:attrName>
                                            </p:attrNameLst>
                                          </p:cBhvr>
                                          <p:to>
                                            <p:strVal val="visible"/>
                                          </p:to>
                                        </p:set>
                                        <p:anim calcmode="lin" valueType="num" p14:bounceEnd="80000">
                                          <p:cBhvr additive="base">
                                            <p:cTn id="23" dur="500" fill="hold"/>
                                            <p:tgtEl>
                                              <p:spTgt spid="6"/>
                                            </p:tgtEl>
                                            <p:attrNameLst>
                                              <p:attrName>ppt_x</p:attrName>
                                            </p:attrNameLst>
                                          </p:cBhvr>
                                          <p:tavLst>
                                            <p:tav tm="0">
                                              <p:val>
                                                <p:strVal val="#ppt_x"/>
                                              </p:val>
                                            </p:tav>
                                            <p:tav tm="100000">
                                              <p:val>
                                                <p:strVal val="#ppt_x"/>
                                              </p:val>
                                            </p:tav>
                                          </p:tavLst>
                                        </p:anim>
                                        <p:anim calcmode="lin" valueType="num" p14:bounceEnd="80000">
                                          <p:cBhvr additive="base">
                                            <p:cTn id="24" dur="500" fill="hold"/>
                                            <p:tgtEl>
                                              <p:spTgt spid="6"/>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14:presetBounceEnd="80000">
                                      <p:stCondLst>
                                        <p:cond delay="500"/>
                                      </p:stCondLst>
                                      <p:childTnLst>
                                        <p:set>
                                          <p:cBhvr>
                                            <p:cTn id="26" dur="1" fill="hold">
                                              <p:stCondLst>
                                                <p:cond delay="0"/>
                                              </p:stCondLst>
                                            </p:cTn>
                                            <p:tgtEl>
                                              <p:spTgt spid="7"/>
                                            </p:tgtEl>
                                            <p:attrNameLst>
                                              <p:attrName>style.visibility</p:attrName>
                                            </p:attrNameLst>
                                          </p:cBhvr>
                                          <p:to>
                                            <p:strVal val="visible"/>
                                          </p:to>
                                        </p:set>
                                        <p:anim calcmode="lin" valueType="num" p14:bounceEnd="80000">
                                          <p:cBhvr additive="base">
                                            <p:cTn id="27" dur="500" fill="hold"/>
                                            <p:tgtEl>
                                              <p:spTgt spid="7"/>
                                            </p:tgtEl>
                                            <p:attrNameLst>
                                              <p:attrName>ppt_x</p:attrName>
                                            </p:attrNameLst>
                                          </p:cBhvr>
                                          <p:tavLst>
                                            <p:tav tm="0">
                                              <p:val>
                                                <p:strVal val="#ppt_x"/>
                                              </p:val>
                                            </p:tav>
                                            <p:tav tm="100000">
                                              <p:val>
                                                <p:strVal val="#ppt_x"/>
                                              </p:val>
                                            </p:tav>
                                          </p:tavLst>
                                        </p:anim>
                                        <p:anim calcmode="lin" valueType="num" p14:bounceEnd="80000">
                                          <p:cBhvr additive="base">
                                            <p:cTn id="28" dur="500" fill="hold"/>
                                            <p:tgtEl>
                                              <p:spTgt spid="7"/>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14:presetBounceEnd="80000">
                                      <p:stCondLst>
                                        <p:cond delay="500"/>
                                      </p:stCondLst>
                                      <p:childTnLst>
                                        <p:set>
                                          <p:cBhvr>
                                            <p:cTn id="30" dur="1" fill="hold">
                                              <p:stCondLst>
                                                <p:cond delay="0"/>
                                              </p:stCondLst>
                                            </p:cTn>
                                            <p:tgtEl>
                                              <p:spTgt spid="10"/>
                                            </p:tgtEl>
                                            <p:attrNameLst>
                                              <p:attrName>style.visibility</p:attrName>
                                            </p:attrNameLst>
                                          </p:cBhvr>
                                          <p:to>
                                            <p:strVal val="visible"/>
                                          </p:to>
                                        </p:set>
                                        <p:anim calcmode="lin" valueType="num" p14:bounceEnd="80000">
                                          <p:cBhvr additive="base">
                                            <p:cTn id="31" dur="500" fill="hold"/>
                                            <p:tgtEl>
                                              <p:spTgt spid="10"/>
                                            </p:tgtEl>
                                            <p:attrNameLst>
                                              <p:attrName>ppt_x</p:attrName>
                                            </p:attrNameLst>
                                          </p:cBhvr>
                                          <p:tavLst>
                                            <p:tav tm="0">
                                              <p:val>
                                                <p:strVal val="#ppt_x"/>
                                              </p:val>
                                            </p:tav>
                                            <p:tav tm="100000">
                                              <p:val>
                                                <p:strVal val="#ppt_x"/>
                                              </p:val>
                                            </p:tav>
                                          </p:tavLst>
                                        </p:anim>
                                        <p:anim calcmode="lin" valueType="num" p14:bounceEnd="80000">
                                          <p:cBhvr additive="base">
                                            <p:cTn id="32" dur="500" fill="hold"/>
                                            <p:tgtEl>
                                              <p:spTgt spid="10"/>
                                            </p:tgtEl>
                                            <p:attrNameLst>
                                              <p:attrName>ppt_y</p:attrName>
                                            </p:attrNameLst>
                                          </p:cBhvr>
                                          <p:tavLst>
                                            <p:tav tm="0">
                                              <p:val>
                                                <p:strVal val="0-#ppt_h/2"/>
                                              </p:val>
                                            </p:tav>
                                            <p:tav tm="100000">
                                              <p:val>
                                                <p:strVal val="#ppt_y"/>
                                              </p:val>
                                            </p:tav>
                                          </p:tavLst>
                                        </p:anim>
                                      </p:childTnLst>
                                    </p:cTn>
                                  </p:par>
                                  <p:par>
                                    <p:cTn id="33" presetID="2" presetClass="entr" presetSubtype="1" fill="hold" grpId="0" nodeType="withEffect" p14:presetBounceEnd="80000">
                                      <p:stCondLst>
                                        <p:cond delay="500"/>
                                      </p:stCondLst>
                                      <p:childTnLst>
                                        <p:set>
                                          <p:cBhvr>
                                            <p:cTn id="34" dur="1" fill="hold">
                                              <p:stCondLst>
                                                <p:cond delay="0"/>
                                              </p:stCondLst>
                                            </p:cTn>
                                            <p:tgtEl>
                                              <p:spTgt spid="11"/>
                                            </p:tgtEl>
                                            <p:attrNameLst>
                                              <p:attrName>style.visibility</p:attrName>
                                            </p:attrNameLst>
                                          </p:cBhvr>
                                          <p:to>
                                            <p:strVal val="visible"/>
                                          </p:to>
                                        </p:set>
                                        <p:anim calcmode="lin" valueType="num" p14:bounceEnd="80000">
                                          <p:cBhvr additive="base">
                                            <p:cTn id="35" dur="500" fill="hold"/>
                                            <p:tgtEl>
                                              <p:spTgt spid="11"/>
                                            </p:tgtEl>
                                            <p:attrNameLst>
                                              <p:attrName>ppt_x</p:attrName>
                                            </p:attrNameLst>
                                          </p:cBhvr>
                                          <p:tavLst>
                                            <p:tav tm="0">
                                              <p:val>
                                                <p:strVal val="#ppt_x"/>
                                              </p:val>
                                            </p:tav>
                                            <p:tav tm="100000">
                                              <p:val>
                                                <p:strVal val="#ppt_x"/>
                                              </p:val>
                                            </p:tav>
                                          </p:tavLst>
                                        </p:anim>
                                        <p:anim calcmode="lin" valueType="num" p14:bounceEnd="80000">
                                          <p:cBhvr additive="base">
                                            <p:cTn id="36" dur="500" fill="hold"/>
                                            <p:tgtEl>
                                              <p:spTgt spid="11"/>
                                            </p:tgtEl>
                                            <p:attrNameLst>
                                              <p:attrName>ppt_y</p:attrName>
                                            </p:attrNameLst>
                                          </p:cBhvr>
                                          <p:tavLst>
                                            <p:tav tm="0">
                                              <p:val>
                                                <p:strVal val="0-#ppt_h/2"/>
                                              </p:val>
                                            </p:tav>
                                            <p:tav tm="100000">
                                              <p:val>
                                                <p:strVal val="#ppt_y"/>
                                              </p:val>
                                            </p:tav>
                                          </p:tavLst>
                                        </p:anim>
                                      </p:childTnLst>
                                    </p:cTn>
                                  </p:par>
                                  <p:par>
                                    <p:cTn id="37" presetID="2" presetClass="entr" presetSubtype="1" fill="hold" grpId="0" nodeType="withEffect" p14:presetBounceEnd="80000">
                                      <p:stCondLst>
                                        <p:cond delay="500"/>
                                      </p:stCondLst>
                                      <p:childTnLst>
                                        <p:set>
                                          <p:cBhvr>
                                            <p:cTn id="38" dur="1" fill="hold">
                                              <p:stCondLst>
                                                <p:cond delay="0"/>
                                              </p:stCondLst>
                                            </p:cTn>
                                            <p:tgtEl>
                                              <p:spTgt spid="12"/>
                                            </p:tgtEl>
                                            <p:attrNameLst>
                                              <p:attrName>style.visibility</p:attrName>
                                            </p:attrNameLst>
                                          </p:cBhvr>
                                          <p:to>
                                            <p:strVal val="visible"/>
                                          </p:to>
                                        </p:set>
                                        <p:anim calcmode="lin" valueType="num" p14:bounceEnd="80000">
                                          <p:cBhvr additive="base">
                                            <p:cTn id="39" dur="500" fill="hold"/>
                                            <p:tgtEl>
                                              <p:spTgt spid="12"/>
                                            </p:tgtEl>
                                            <p:attrNameLst>
                                              <p:attrName>ppt_x</p:attrName>
                                            </p:attrNameLst>
                                          </p:cBhvr>
                                          <p:tavLst>
                                            <p:tav tm="0">
                                              <p:val>
                                                <p:strVal val="#ppt_x"/>
                                              </p:val>
                                            </p:tav>
                                            <p:tav tm="100000">
                                              <p:val>
                                                <p:strVal val="#ppt_x"/>
                                              </p:val>
                                            </p:tav>
                                          </p:tavLst>
                                        </p:anim>
                                        <p:anim calcmode="lin" valueType="num" p14:bounceEnd="80000">
                                          <p:cBhvr additive="base">
                                            <p:cTn id="40" dur="500" fill="hold"/>
                                            <p:tgtEl>
                                              <p:spTgt spid="1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7" grpId="0"/>
          <p:bldP spid="10" grpId="0"/>
          <p:bldP spid="11" grpId="0"/>
          <p:bldP spid="1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50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stCondLst>
                                        <p:cond delay="50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0-#ppt_h/2"/>
                                              </p:val>
                                            </p:tav>
                                            <p:tav tm="100000">
                                              <p:val>
                                                <p:strVal val="#ppt_y"/>
                                              </p:val>
                                            </p:tav>
                                          </p:tavLst>
                                        </p:anim>
                                      </p:childTnLst>
                                    </p:cTn>
                                  </p:par>
                                  <p:par>
                                    <p:cTn id="17" presetID="2" presetClass="entr" presetSubtype="1" fill="hold" nodeType="withEffect">
                                      <p:stCondLst>
                                        <p:cond delay="50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0-#ppt_h/2"/>
                                              </p:val>
                                            </p:tav>
                                            <p:tav tm="100000">
                                              <p:val>
                                                <p:strVal val="#ppt_y"/>
                                              </p:val>
                                            </p:tav>
                                          </p:tavLst>
                                        </p:anim>
                                      </p:childTnLst>
                                    </p:cTn>
                                  </p:par>
                                  <p:par>
                                    <p:cTn id="21" presetID="2" presetClass="entr" presetSubtype="1" fill="hold" nodeType="withEffect">
                                      <p:stCondLst>
                                        <p:cond delay="50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stCondLst>
                                        <p:cond delay="50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stCondLst>
                                        <p:cond delay="50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0-#ppt_h/2"/>
                                              </p:val>
                                            </p:tav>
                                            <p:tav tm="100000">
                                              <p:val>
                                                <p:strVal val="#ppt_y"/>
                                              </p:val>
                                            </p:tav>
                                          </p:tavLst>
                                        </p:anim>
                                      </p:childTnLst>
                                    </p:cTn>
                                  </p:par>
                                  <p:par>
                                    <p:cTn id="33" presetID="2" presetClass="entr" presetSubtype="1" fill="hold" grpId="0" nodeType="withEffect">
                                      <p:stCondLst>
                                        <p:cond delay="50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500" fill="hold"/>
                                            <p:tgtEl>
                                              <p:spTgt spid="11"/>
                                            </p:tgtEl>
                                            <p:attrNameLst>
                                              <p:attrName>ppt_x</p:attrName>
                                            </p:attrNameLst>
                                          </p:cBhvr>
                                          <p:tavLst>
                                            <p:tav tm="0">
                                              <p:val>
                                                <p:strVal val="#ppt_x"/>
                                              </p:val>
                                            </p:tav>
                                            <p:tav tm="100000">
                                              <p:val>
                                                <p:strVal val="#ppt_x"/>
                                              </p:val>
                                            </p:tav>
                                          </p:tavLst>
                                        </p:anim>
                                        <p:anim calcmode="lin" valueType="num">
                                          <p:cBhvr additive="base">
                                            <p:cTn id="36" dur="500" fill="hold"/>
                                            <p:tgtEl>
                                              <p:spTgt spid="11"/>
                                            </p:tgtEl>
                                            <p:attrNameLst>
                                              <p:attrName>ppt_y</p:attrName>
                                            </p:attrNameLst>
                                          </p:cBhvr>
                                          <p:tavLst>
                                            <p:tav tm="0">
                                              <p:val>
                                                <p:strVal val="0-#ppt_h/2"/>
                                              </p:val>
                                            </p:tav>
                                            <p:tav tm="100000">
                                              <p:val>
                                                <p:strVal val="#ppt_y"/>
                                              </p:val>
                                            </p:tav>
                                          </p:tavLst>
                                        </p:anim>
                                      </p:childTnLst>
                                    </p:cTn>
                                  </p:par>
                                  <p:par>
                                    <p:cTn id="37" presetID="2" presetClass="entr" presetSubtype="1" fill="hold" grpId="0" nodeType="withEffect">
                                      <p:stCondLst>
                                        <p:cond delay="500"/>
                                      </p:stCondLst>
                                      <p:childTnLst>
                                        <p:set>
                                          <p:cBhvr>
                                            <p:cTn id="38" dur="1" fill="hold">
                                              <p:stCondLst>
                                                <p:cond delay="0"/>
                                              </p:stCondLst>
                                            </p:cTn>
                                            <p:tgtEl>
                                              <p:spTgt spid="12"/>
                                            </p:tgtEl>
                                            <p:attrNameLst>
                                              <p:attrName>style.visibility</p:attrName>
                                            </p:attrNameLst>
                                          </p:cBhvr>
                                          <p:to>
                                            <p:strVal val="visible"/>
                                          </p:to>
                                        </p:set>
                                        <p:anim calcmode="lin" valueType="num">
                                          <p:cBhvr additive="base">
                                            <p:cTn id="39" dur="500" fill="hold"/>
                                            <p:tgtEl>
                                              <p:spTgt spid="12"/>
                                            </p:tgtEl>
                                            <p:attrNameLst>
                                              <p:attrName>ppt_x</p:attrName>
                                            </p:attrNameLst>
                                          </p:cBhvr>
                                          <p:tavLst>
                                            <p:tav tm="0">
                                              <p:val>
                                                <p:strVal val="#ppt_x"/>
                                              </p:val>
                                            </p:tav>
                                            <p:tav tm="100000">
                                              <p:val>
                                                <p:strVal val="#ppt_x"/>
                                              </p:val>
                                            </p:tav>
                                          </p:tavLst>
                                        </p:anim>
                                        <p:anim calcmode="lin" valueType="num">
                                          <p:cBhvr additive="base">
                                            <p:cTn id="40" dur="500" fill="hold"/>
                                            <p:tgtEl>
                                              <p:spTgt spid="1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7" grpId="0"/>
          <p:bldP spid="10" grpId="0"/>
          <p:bldP spid="11" grpId="0"/>
          <p:bldP spid="12" grpId="0"/>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ctagon 7">
            <a:extLst>
              <a:ext uri="{FF2B5EF4-FFF2-40B4-BE49-F238E27FC236}">
                <a16:creationId xmlns:a16="http://schemas.microsoft.com/office/drawing/2014/main" id="{9CF108BA-54A3-46A4-206F-BD30C2945182}"/>
              </a:ext>
            </a:extLst>
          </p:cNvPr>
          <p:cNvSpPr/>
          <p:nvPr/>
        </p:nvSpPr>
        <p:spPr>
          <a:xfrm>
            <a:off x="-1805466" y="-5819718"/>
            <a:ext cx="21926436" cy="21926436"/>
          </a:xfrm>
          <a:prstGeom prst="octagon">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extBox 8">
            <a:extLst>
              <a:ext uri="{FF2B5EF4-FFF2-40B4-BE49-F238E27FC236}">
                <a16:creationId xmlns:a16="http://schemas.microsoft.com/office/drawing/2014/main" id="{98631FE1-17FF-74AD-1BAF-798E285EEBE2}"/>
              </a:ext>
            </a:extLst>
          </p:cNvPr>
          <p:cNvSpPr txBox="1"/>
          <p:nvPr/>
        </p:nvSpPr>
        <p:spPr>
          <a:xfrm>
            <a:off x="109682" y="-473124"/>
            <a:ext cx="18107326" cy="4278094"/>
          </a:xfrm>
          <a:prstGeom prst="rect">
            <a:avLst/>
          </a:prstGeom>
          <a:noFill/>
        </p:spPr>
        <p:txBody>
          <a:bodyPr wrap="square" rtlCol="0">
            <a:spAutoFit/>
          </a:bodyPr>
          <a:lstStyle/>
          <a:p>
            <a:pPr algn="ctr"/>
            <a:endParaRPr lang="en-IN" sz="7200" b="1" dirty="0">
              <a:latin typeface="Bahnschrift" panose="020B0502040204020203" pitchFamily="34" charset="0"/>
            </a:endParaRPr>
          </a:p>
          <a:p>
            <a:pPr algn="ctr"/>
            <a:r>
              <a:rPr lang="en-IN" sz="7200" b="1" dirty="0">
                <a:latin typeface="Bahnschrift" panose="020B0502040204020203" pitchFamily="34" charset="0"/>
              </a:rPr>
              <a:t>TECHNOLOGY STACK</a:t>
            </a:r>
          </a:p>
          <a:p>
            <a:endParaRPr lang="en-IN" sz="3200" dirty="0"/>
          </a:p>
          <a:p>
            <a:endParaRPr lang="en-IN" sz="3200" dirty="0"/>
          </a:p>
          <a:p>
            <a:endParaRPr lang="en-IN" sz="3200" dirty="0"/>
          </a:p>
          <a:p>
            <a:endParaRPr lang="en-IN" sz="3200" dirty="0"/>
          </a:p>
        </p:txBody>
      </p:sp>
      <p:sp>
        <p:nvSpPr>
          <p:cNvPr id="7" name="TextBox 6">
            <a:extLst>
              <a:ext uri="{FF2B5EF4-FFF2-40B4-BE49-F238E27FC236}">
                <a16:creationId xmlns:a16="http://schemas.microsoft.com/office/drawing/2014/main" id="{61972770-8DF2-08FB-FFDA-2A7C87EADA59}"/>
              </a:ext>
            </a:extLst>
          </p:cNvPr>
          <p:cNvSpPr txBox="1"/>
          <p:nvPr/>
        </p:nvSpPr>
        <p:spPr>
          <a:xfrm>
            <a:off x="1347096" y="4764102"/>
            <a:ext cx="4146043" cy="646331"/>
          </a:xfrm>
          <a:prstGeom prst="rect">
            <a:avLst/>
          </a:prstGeom>
          <a:noFill/>
        </p:spPr>
        <p:txBody>
          <a:bodyPr wrap="square" rtlCol="0">
            <a:spAutoFit/>
          </a:bodyPr>
          <a:lstStyle/>
          <a:p>
            <a:r>
              <a:rPr lang="en-IN" sz="3600" dirty="0"/>
              <a:t>Project Manager</a:t>
            </a:r>
          </a:p>
        </p:txBody>
      </p:sp>
      <p:sp>
        <p:nvSpPr>
          <p:cNvPr id="10" name="TextBox 9">
            <a:extLst>
              <a:ext uri="{FF2B5EF4-FFF2-40B4-BE49-F238E27FC236}">
                <a16:creationId xmlns:a16="http://schemas.microsoft.com/office/drawing/2014/main" id="{B0704A69-BB85-609F-D243-F1B7F695C12D}"/>
              </a:ext>
            </a:extLst>
          </p:cNvPr>
          <p:cNvSpPr txBox="1"/>
          <p:nvPr/>
        </p:nvSpPr>
        <p:spPr>
          <a:xfrm>
            <a:off x="13519577" y="4964042"/>
            <a:ext cx="4146043" cy="646331"/>
          </a:xfrm>
          <a:prstGeom prst="rect">
            <a:avLst/>
          </a:prstGeom>
          <a:noFill/>
        </p:spPr>
        <p:txBody>
          <a:bodyPr wrap="square" rtlCol="0">
            <a:spAutoFit/>
          </a:bodyPr>
          <a:lstStyle/>
          <a:p>
            <a:r>
              <a:rPr lang="en-IN" sz="3600" dirty="0"/>
              <a:t>Orchestration</a:t>
            </a:r>
          </a:p>
        </p:txBody>
      </p:sp>
      <p:sp>
        <p:nvSpPr>
          <p:cNvPr id="11" name="TextBox 10">
            <a:extLst>
              <a:ext uri="{FF2B5EF4-FFF2-40B4-BE49-F238E27FC236}">
                <a16:creationId xmlns:a16="http://schemas.microsoft.com/office/drawing/2014/main" id="{F5EDA5C7-78EC-CC5D-7D16-E5FF580579CC}"/>
              </a:ext>
            </a:extLst>
          </p:cNvPr>
          <p:cNvSpPr txBox="1"/>
          <p:nvPr/>
        </p:nvSpPr>
        <p:spPr>
          <a:xfrm>
            <a:off x="11880304" y="8796348"/>
            <a:ext cx="4146043" cy="1200329"/>
          </a:xfrm>
          <a:prstGeom prst="rect">
            <a:avLst/>
          </a:prstGeom>
          <a:noFill/>
        </p:spPr>
        <p:txBody>
          <a:bodyPr wrap="square" rtlCol="0">
            <a:spAutoFit/>
          </a:bodyPr>
          <a:lstStyle/>
          <a:p>
            <a:r>
              <a:rPr lang="en-IN" sz="3600" dirty="0"/>
              <a:t>Communication</a:t>
            </a:r>
          </a:p>
          <a:p>
            <a:r>
              <a:rPr lang="en-IN" sz="3600" dirty="0"/>
              <a:t>Of Microservices</a:t>
            </a:r>
          </a:p>
        </p:txBody>
      </p:sp>
      <p:sp>
        <p:nvSpPr>
          <p:cNvPr id="12" name="TextBox 11">
            <a:extLst>
              <a:ext uri="{FF2B5EF4-FFF2-40B4-BE49-F238E27FC236}">
                <a16:creationId xmlns:a16="http://schemas.microsoft.com/office/drawing/2014/main" id="{C5AF1F62-0723-9689-B443-72E8B376F0B6}"/>
              </a:ext>
            </a:extLst>
          </p:cNvPr>
          <p:cNvSpPr txBox="1"/>
          <p:nvPr/>
        </p:nvSpPr>
        <p:spPr>
          <a:xfrm>
            <a:off x="3328318" y="9042570"/>
            <a:ext cx="4146043" cy="707886"/>
          </a:xfrm>
          <a:prstGeom prst="rect">
            <a:avLst/>
          </a:prstGeom>
          <a:noFill/>
        </p:spPr>
        <p:txBody>
          <a:bodyPr wrap="square" rtlCol="0">
            <a:spAutoFit/>
          </a:bodyPr>
          <a:lstStyle/>
          <a:p>
            <a:r>
              <a:rPr lang="en-IN" sz="4000" dirty="0"/>
              <a:t> Cloud</a:t>
            </a:r>
          </a:p>
        </p:txBody>
      </p:sp>
      <p:pic>
        <p:nvPicPr>
          <p:cNvPr id="3" name="Picture 26" descr="Jira Logo and symbol, meaning, history, PNG">
            <a:extLst>
              <a:ext uri="{FF2B5EF4-FFF2-40B4-BE49-F238E27FC236}">
                <a16:creationId xmlns:a16="http://schemas.microsoft.com/office/drawing/2014/main" id="{CC6945CF-08B1-7B05-06AA-495C3B51DC7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43216" y="2458003"/>
            <a:ext cx="3335004" cy="226208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30">
            <a:extLst>
              <a:ext uri="{FF2B5EF4-FFF2-40B4-BE49-F238E27FC236}">
                <a16:creationId xmlns:a16="http://schemas.microsoft.com/office/drawing/2014/main" id="{B82A1868-FCD4-E484-ABA6-A6E6B0520AD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63032" y="7043361"/>
            <a:ext cx="2623881" cy="157127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2" descr="Kubernetes Logo and symbol, meaning, history, PNG, brand">
            <a:extLst>
              <a:ext uri="{FF2B5EF4-FFF2-40B4-BE49-F238E27FC236}">
                <a16:creationId xmlns:a16="http://schemas.microsoft.com/office/drawing/2014/main" id="{F2E0EF77-873A-3E10-1B56-E6E38F57F24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552681" y="2912631"/>
            <a:ext cx="2897565" cy="162988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What are RESTful Web Services">
            <a:extLst>
              <a:ext uri="{FF2B5EF4-FFF2-40B4-BE49-F238E27FC236}">
                <a16:creationId xmlns:a16="http://schemas.microsoft.com/office/drawing/2014/main" id="{665E58D3-5C8C-4F20-5D4B-96D44D0C3F9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628172" y="6615671"/>
            <a:ext cx="1849017" cy="191140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Docker Logo and symbol, meaning, history, PNG, brand">
            <a:extLst>
              <a:ext uri="{FF2B5EF4-FFF2-40B4-BE49-F238E27FC236}">
                <a16:creationId xmlns:a16="http://schemas.microsoft.com/office/drawing/2014/main" id="{1E269DAC-5E69-E3B6-B456-7922409915F3}"/>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035365" y="3533861"/>
            <a:ext cx="3220672" cy="207651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76AE8890-FAA4-8C94-C403-A71312ACA81A}"/>
              </a:ext>
            </a:extLst>
          </p:cNvPr>
          <p:cNvSpPr txBox="1"/>
          <p:nvPr/>
        </p:nvSpPr>
        <p:spPr>
          <a:xfrm>
            <a:off x="6911752" y="5835700"/>
            <a:ext cx="4146043" cy="646331"/>
          </a:xfrm>
          <a:prstGeom prst="rect">
            <a:avLst/>
          </a:prstGeom>
          <a:noFill/>
        </p:spPr>
        <p:txBody>
          <a:bodyPr wrap="square" rtlCol="0">
            <a:spAutoFit/>
          </a:bodyPr>
          <a:lstStyle/>
          <a:p>
            <a:r>
              <a:rPr lang="en-IN" sz="3600" dirty="0"/>
              <a:t>Containerization</a:t>
            </a:r>
          </a:p>
        </p:txBody>
      </p:sp>
    </p:spTree>
    <p:extLst>
      <p:ext uri="{BB962C8B-B14F-4D97-AF65-F5344CB8AC3E}">
        <p14:creationId xmlns:p14="http://schemas.microsoft.com/office/powerpoint/2010/main" val="710114599"/>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14:presetBounceEnd="82000">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14:bounceEnd="82000">
                                          <p:cBhvr additive="base">
                                            <p:cTn id="7" dur="500" fill="hold"/>
                                            <p:tgtEl>
                                              <p:spTgt spid="9"/>
                                            </p:tgtEl>
                                            <p:attrNameLst>
                                              <p:attrName>ppt_x</p:attrName>
                                            </p:attrNameLst>
                                          </p:cBhvr>
                                          <p:tavLst>
                                            <p:tav tm="0">
                                              <p:val>
                                                <p:strVal val="#ppt_x"/>
                                              </p:val>
                                            </p:tav>
                                            <p:tav tm="100000">
                                              <p:val>
                                                <p:strVal val="#ppt_x"/>
                                              </p:val>
                                            </p:tav>
                                          </p:tavLst>
                                        </p:anim>
                                        <p:anim calcmode="lin" valueType="num" p14:bounceEnd="82000">
                                          <p:cBhvr additive="base">
                                            <p:cTn id="8" dur="500" fill="hold"/>
                                            <p:tgtEl>
                                              <p:spTgt spid="9"/>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14:presetBounceEnd="78000">
                                      <p:stCondLst>
                                        <p:cond delay="500"/>
                                      </p:stCondLst>
                                      <p:childTnLst>
                                        <p:set>
                                          <p:cBhvr>
                                            <p:cTn id="10" dur="1" fill="hold">
                                              <p:stCondLst>
                                                <p:cond delay="0"/>
                                              </p:stCondLst>
                                            </p:cTn>
                                            <p:tgtEl>
                                              <p:spTgt spid="7"/>
                                            </p:tgtEl>
                                            <p:attrNameLst>
                                              <p:attrName>style.visibility</p:attrName>
                                            </p:attrNameLst>
                                          </p:cBhvr>
                                          <p:to>
                                            <p:strVal val="visible"/>
                                          </p:to>
                                        </p:set>
                                        <p:anim calcmode="lin" valueType="num" p14:bounceEnd="78000">
                                          <p:cBhvr additive="base">
                                            <p:cTn id="11" dur="500" fill="hold"/>
                                            <p:tgtEl>
                                              <p:spTgt spid="7"/>
                                            </p:tgtEl>
                                            <p:attrNameLst>
                                              <p:attrName>ppt_x</p:attrName>
                                            </p:attrNameLst>
                                          </p:cBhvr>
                                          <p:tavLst>
                                            <p:tav tm="0">
                                              <p:val>
                                                <p:strVal val="#ppt_x"/>
                                              </p:val>
                                            </p:tav>
                                            <p:tav tm="100000">
                                              <p:val>
                                                <p:strVal val="#ppt_x"/>
                                              </p:val>
                                            </p:tav>
                                          </p:tavLst>
                                        </p:anim>
                                        <p:anim calcmode="lin" valueType="num" p14:bounceEnd="78000">
                                          <p:cBhvr additive="base">
                                            <p:cTn id="12" dur="500" fill="hold"/>
                                            <p:tgtEl>
                                              <p:spTgt spid="7"/>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14:presetBounceEnd="78000">
                                      <p:stCondLst>
                                        <p:cond delay="500"/>
                                      </p:stCondLst>
                                      <p:childTnLst>
                                        <p:set>
                                          <p:cBhvr>
                                            <p:cTn id="14" dur="1" fill="hold">
                                              <p:stCondLst>
                                                <p:cond delay="0"/>
                                              </p:stCondLst>
                                            </p:cTn>
                                            <p:tgtEl>
                                              <p:spTgt spid="10"/>
                                            </p:tgtEl>
                                            <p:attrNameLst>
                                              <p:attrName>style.visibility</p:attrName>
                                            </p:attrNameLst>
                                          </p:cBhvr>
                                          <p:to>
                                            <p:strVal val="visible"/>
                                          </p:to>
                                        </p:set>
                                        <p:anim calcmode="lin" valueType="num" p14:bounceEnd="78000">
                                          <p:cBhvr additive="base">
                                            <p:cTn id="15" dur="500" fill="hold"/>
                                            <p:tgtEl>
                                              <p:spTgt spid="10"/>
                                            </p:tgtEl>
                                            <p:attrNameLst>
                                              <p:attrName>ppt_x</p:attrName>
                                            </p:attrNameLst>
                                          </p:cBhvr>
                                          <p:tavLst>
                                            <p:tav tm="0">
                                              <p:val>
                                                <p:strVal val="#ppt_x"/>
                                              </p:val>
                                            </p:tav>
                                            <p:tav tm="100000">
                                              <p:val>
                                                <p:strVal val="#ppt_x"/>
                                              </p:val>
                                            </p:tav>
                                          </p:tavLst>
                                        </p:anim>
                                        <p:anim calcmode="lin" valueType="num" p14:bounceEnd="78000">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14:presetBounceEnd="78000">
                                      <p:stCondLst>
                                        <p:cond delay="500"/>
                                      </p:stCondLst>
                                      <p:childTnLst>
                                        <p:set>
                                          <p:cBhvr>
                                            <p:cTn id="18" dur="1" fill="hold">
                                              <p:stCondLst>
                                                <p:cond delay="0"/>
                                              </p:stCondLst>
                                            </p:cTn>
                                            <p:tgtEl>
                                              <p:spTgt spid="11"/>
                                            </p:tgtEl>
                                            <p:attrNameLst>
                                              <p:attrName>style.visibility</p:attrName>
                                            </p:attrNameLst>
                                          </p:cBhvr>
                                          <p:to>
                                            <p:strVal val="visible"/>
                                          </p:to>
                                        </p:set>
                                        <p:anim calcmode="lin" valueType="num" p14:bounceEnd="78000">
                                          <p:cBhvr additive="base">
                                            <p:cTn id="19" dur="500" fill="hold"/>
                                            <p:tgtEl>
                                              <p:spTgt spid="11"/>
                                            </p:tgtEl>
                                            <p:attrNameLst>
                                              <p:attrName>ppt_x</p:attrName>
                                            </p:attrNameLst>
                                          </p:cBhvr>
                                          <p:tavLst>
                                            <p:tav tm="0">
                                              <p:val>
                                                <p:strVal val="#ppt_x"/>
                                              </p:val>
                                            </p:tav>
                                            <p:tav tm="100000">
                                              <p:val>
                                                <p:strVal val="#ppt_x"/>
                                              </p:val>
                                            </p:tav>
                                          </p:tavLst>
                                        </p:anim>
                                        <p:anim calcmode="lin" valueType="num" p14:bounceEnd="78000">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14:presetBounceEnd="78000">
                                      <p:stCondLst>
                                        <p:cond delay="500"/>
                                      </p:stCondLst>
                                      <p:childTnLst>
                                        <p:set>
                                          <p:cBhvr>
                                            <p:cTn id="22" dur="1" fill="hold">
                                              <p:stCondLst>
                                                <p:cond delay="0"/>
                                              </p:stCondLst>
                                            </p:cTn>
                                            <p:tgtEl>
                                              <p:spTgt spid="12"/>
                                            </p:tgtEl>
                                            <p:attrNameLst>
                                              <p:attrName>style.visibility</p:attrName>
                                            </p:attrNameLst>
                                          </p:cBhvr>
                                          <p:to>
                                            <p:strVal val="visible"/>
                                          </p:to>
                                        </p:set>
                                        <p:anim calcmode="lin" valueType="num" p14:bounceEnd="78000">
                                          <p:cBhvr additive="base">
                                            <p:cTn id="23" dur="500" fill="hold"/>
                                            <p:tgtEl>
                                              <p:spTgt spid="12"/>
                                            </p:tgtEl>
                                            <p:attrNameLst>
                                              <p:attrName>ppt_x</p:attrName>
                                            </p:attrNameLst>
                                          </p:cBhvr>
                                          <p:tavLst>
                                            <p:tav tm="0">
                                              <p:val>
                                                <p:strVal val="#ppt_x"/>
                                              </p:val>
                                            </p:tav>
                                            <p:tav tm="100000">
                                              <p:val>
                                                <p:strVal val="#ppt_x"/>
                                              </p:val>
                                            </p:tav>
                                          </p:tavLst>
                                        </p:anim>
                                        <p:anim calcmode="lin" valueType="num" p14:bounceEnd="78000">
                                          <p:cBhvr additive="base">
                                            <p:cTn id="24" dur="500" fill="hold"/>
                                            <p:tgtEl>
                                              <p:spTgt spid="12"/>
                                            </p:tgtEl>
                                            <p:attrNameLst>
                                              <p:attrName>ppt_y</p:attrName>
                                            </p:attrNameLst>
                                          </p:cBhvr>
                                          <p:tavLst>
                                            <p:tav tm="0">
                                              <p:val>
                                                <p:strVal val="0-#ppt_h/2"/>
                                              </p:val>
                                            </p:tav>
                                            <p:tav tm="100000">
                                              <p:val>
                                                <p:strVal val="#ppt_y"/>
                                              </p:val>
                                            </p:tav>
                                          </p:tavLst>
                                        </p:anim>
                                      </p:childTnLst>
                                    </p:cTn>
                                  </p:par>
                                  <p:par>
                                    <p:cTn id="25" presetID="2" presetClass="entr" presetSubtype="1" fill="hold" nodeType="withEffect" p14:presetBounceEnd="78000">
                                      <p:stCondLst>
                                        <p:cond delay="500"/>
                                      </p:stCondLst>
                                      <p:childTnLst>
                                        <p:set>
                                          <p:cBhvr>
                                            <p:cTn id="26" dur="1" fill="hold">
                                              <p:stCondLst>
                                                <p:cond delay="0"/>
                                              </p:stCondLst>
                                            </p:cTn>
                                            <p:tgtEl>
                                              <p:spTgt spid="3"/>
                                            </p:tgtEl>
                                            <p:attrNameLst>
                                              <p:attrName>style.visibility</p:attrName>
                                            </p:attrNameLst>
                                          </p:cBhvr>
                                          <p:to>
                                            <p:strVal val="visible"/>
                                          </p:to>
                                        </p:set>
                                        <p:anim calcmode="lin" valueType="num" p14:bounceEnd="78000">
                                          <p:cBhvr additive="base">
                                            <p:cTn id="27" dur="500" fill="hold"/>
                                            <p:tgtEl>
                                              <p:spTgt spid="3"/>
                                            </p:tgtEl>
                                            <p:attrNameLst>
                                              <p:attrName>ppt_x</p:attrName>
                                            </p:attrNameLst>
                                          </p:cBhvr>
                                          <p:tavLst>
                                            <p:tav tm="0">
                                              <p:val>
                                                <p:strVal val="#ppt_x"/>
                                              </p:val>
                                            </p:tav>
                                            <p:tav tm="100000">
                                              <p:val>
                                                <p:strVal val="#ppt_x"/>
                                              </p:val>
                                            </p:tav>
                                          </p:tavLst>
                                        </p:anim>
                                        <p:anim calcmode="lin" valueType="num" p14:bounceEnd="78000">
                                          <p:cBhvr additive="base">
                                            <p:cTn id="28" dur="500" fill="hold"/>
                                            <p:tgtEl>
                                              <p:spTgt spid="3"/>
                                            </p:tgtEl>
                                            <p:attrNameLst>
                                              <p:attrName>ppt_y</p:attrName>
                                            </p:attrNameLst>
                                          </p:cBhvr>
                                          <p:tavLst>
                                            <p:tav tm="0">
                                              <p:val>
                                                <p:strVal val="0-#ppt_h/2"/>
                                              </p:val>
                                            </p:tav>
                                            <p:tav tm="100000">
                                              <p:val>
                                                <p:strVal val="#ppt_y"/>
                                              </p:val>
                                            </p:tav>
                                          </p:tavLst>
                                        </p:anim>
                                      </p:childTnLst>
                                    </p:cTn>
                                  </p:par>
                                  <p:par>
                                    <p:cTn id="29" presetID="2" presetClass="entr" presetSubtype="1" fill="hold" nodeType="withEffect" p14:presetBounceEnd="78000">
                                      <p:stCondLst>
                                        <p:cond delay="500"/>
                                      </p:stCondLst>
                                      <p:childTnLst>
                                        <p:set>
                                          <p:cBhvr>
                                            <p:cTn id="30" dur="1" fill="hold">
                                              <p:stCondLst>
                                                <p:cond delay="0"/>
                                              </p:stCondLst>
                                            </p:cTn>
                                            <p:tgtEl>
                                              <p:spTgt spid="13"/>
                                            </p:tgtEl>
                                            <p:attrNameLst>
                                              <p:attrName>style.visibility</p:attrName>
                                            </p:attrNameLst>
                                          </p:cBhvr>
                                          <p:to>
                                            <p:strVal val="visible"/>
                                          </p:to>
                                        </p:set>
                                        <p:anim calcmode="lin" valueType="num" p14:bounceEnd="78000">
                                          <p:cBhvr additive="base">
                                            <p:cTn id="31" dur="500" fill="hold"/>
                                            <p:tgtEl>
                                              <p:spTgt spid="13"/>
                                            </p:tgtEl>
                                            <p:attrNameLst>
                                              <p:attrName>ppt_x</p:attrName>
                                            </p:attrNameLst>
                                          </p:cBhvr>
                                          <p:tavLst>
                                            <p:tav tm="0">
                                              <p:val>
                                                <p:strVal val="#ppt_x"/>
                                              </p:val>
                                            </p:tav>
                                            <p:tav tm="100000">
                                              <p:val>
                                                <p:strVal val="#ppt_x"/>
                                              </p:val>
                                            </p:tav>
                                          </p:tavLst>
                                        </p:anim>
                                        <p:anim calcmode="lin" valueType="num" p14:bounceEnd="78000">
                                          <p:cBhvr additive="base">
                                            <p:cTn id="32" dur="500" fill="hold"/>
                                            <p:tgtEl>
                                              <p:spTgt spid="13"/>
                                            </p:tgtEl>
                                            <p:attrNameLst>
                                              <p:attrName>ppt_y</p:attrName>
                                            </p:attrNameLst>
                                          </p:cBhvr>
                                          <p:tavLst>
                                            <p:tav tm="0">
                                              <p:val>
                                                <p:strVal val="0-#ppt_h/2"/>
                                              </p:val>
                                            </p:tav>
                                            <p:tav tm="100000">
                                              <p:val>
                                                <p:strVal val="#ppt_y"/>
                                              </p:val>
                                            </p:tav>
                                          </p:tavLst>
                                        </p:anim>
                                      </p:childTnLst>
                                    </p:cTn>
                                  </p:par>
                                  <p:par>
                                    <p:cTn id="33" presetID="2" presetClass="entr" presetSubtype="1" fill="hold" nodeType="withEffect" p14:presetBounceEnd="78000">
                                      <p:stCondLst>
                                        <p:cond delay="500"/>
                                      </p:stCondLst>
                                      <p:childTnLst>
                                        <p:set>
                                          <p:cBhvr>
                                            <p:cTn id="34" dur="1" fill="hold">
                                              <p:stCondLst>
                                                <p:cond delay="0"/>
                                              </p:stCondLst>
                                            </p:cTn>
                                            <p:tgtEl>
                                              <p:spTgt spid="14"/>
                                            </p:tgtEl>
                                            <p:attrNameLst>
                                              <p:attrName>style.visibility</p:attrName>
                                            </p:attrNameLst>
                                          </p:cBhvr>
                                          <p:to>
                                            <p:strVal val="visible"/>
                                          </p:to>
                                        </p:set>
                                        <p:anim calcmode="lin" valueType="num" p14:bounceEnd="78000">
                                          <p:cBhvr additive="base">
                                            <p:cTn id="35" dur="500" fill="hold"/>
                                            <p:tgtEl>
                                              <p:spTgt spid="14"/>
                                            </p:tgtEl>
                                            <p:attrNameLst>
                                              <p:attrName>ppt_x</p:attrName>
                                            </p:attrNameLst>
                                          </p:cBhvr>
                                          <p:tavLst>
                                            <p:tav tm="0">
                                              <p:val>
                                                <p:strVal val="#ppt_x"/>
                                              </p:val>
                                            </p:tav>
                                            <p:tav tm="100000">
                                              <p:val>
                                                <p:strVal val="#ppt_x"/>
                                              </p:val>
                                            </p:tav>
                                          </p:tavLst>
                                        </p:anim>
                                        <p:anim calcmode="lin" valueType="num" p14:bounceEnd="78000">
                                          <p:cBhvr additive="base">
                                            <p:cTn id="36" dur="500" fill="hold"/>
                                            <p:tgtEl>
                                              <p:spTgt spid="14"/>
                                            </p:tgtEl>
                                            <p:attrNameLst>
                                              <p:attrName>ppt_y</p:attrName>
                                            </p:attrNameLst>
                                          </p:cBhvr>
                                          <p:tavLst>
                                            <p:tav tm="0">
                                              <p:val>
                                                <p:strVal val="0-#ppt_h/2"/>
                                              </p:val>
                                            </p:tav>
                                            <p:tav tm="100000">
                                              <p:val>
                                                <p:strVal val="#ppt_y"/>
                                              </p:val>
                                            </p:tav>
                                          </p:tavLst>
                                        </p:anim>
                                      </p:childTnLst>
                                    </p:cTn>
                                  </p:par>
                                  <p:par>
                                    <p:cTn id="37" presetID="2" presetClass="entr" presetSubtype="1" fill="hold" nodeType="withEffect" p14:presetBounceEnd="78000">
                                      <p:stCondLst>
                                        <p:cond delay="500"/>
                                      </p:stCondLst>
                                      <p:childTnLst>
                                        <p:set>
                                          <p:cBhvr>
                                            <p:cTn id="38" dur="1" fill="hold">
                                              <p:stCondLst>
                                                <p:cond delay="0"/>
                                              </p:stCondLst>
                                            </p:cTn>
                                            <p:tgtEl>
                                              <p:spTgt spid="15"/>
                                            </p:tgtEl>
                                            <p:attrNameLst>
                                              <p:attrName>style.visibility</p:attrName>
                                            </p:attrNameLst>
                                          </p:cBhvr>
                                          <p:to>
                                            <p:strVal val="visible"/>
                                          </p:to>
                                        </p:set>
                                        <p:anim calcmode="lin" valueType="num" p14:bounceEnd="78000">
                                          <p:cBhvr additive="base">
                                            <p:cTn id="39" dur="500" fill="hold"/>
                                            <p:tgtEl>
                                              <p:spTgt spid="15"/>
                                            </p:tgtEl>
                                            <p:attrNameLst>
                                              <p:attrName>ppt_x</p:attrName>
                                            </p:attrNameLst>
                                          </p:cBhvr>
                                          <p:tavLst>
                                            <p:tav tm="0">
                                              <p:val>
                                                <p:strVal val="#ppt_x"/>
                                              </p:val>
                                            </p:tav>
                                            <p:tav tm="100000">
                                              <p:val>
                                                <p:strVal val="#ppt_x"/>
                                              </p:val>
                                            </p:tav>
                                          </p:tavLst>
                                        </p:anim>
                                        <p:anim calcmode="lin" valueType="num" p14:bounceEnd="78000">
                                          <p:cBhvr additive="base">
                                            <p:cTn id="40" dur="500" fill="hold"/>
                                            <p:tgtEl>
                                              <p:spTgt spid="15"/>
                                            </p:tgtEl>
                                            <p:attrNameLst>
                                              <p:attrName>ppt_y</p:attrName>
                                            </p:attrNameLst>
                                          </p:cBhvr>
                                          <p:tavLst>
                                            <p:tav tm="0">
                                              <p:val>
                                                <p:strVal val="0-#ppt_h/2"/>
                                              </p:val>
                                            </p:tav>
                                            <p:tav tm="100000">
                                              <p:val>
                                                <p:strVal val="#ppt_y"/>
                                              </p:val>
                                            </p:tav>
                                          </p:tavLst>
                                        </p:anim>
                                      </p:childTnLst>
                                    </p:cTn>
                                  </p:par>
                                  <p:par>
                                    <p:cTn id="41" presetID="2" presetClass="entr" presetSubtype="1" fill="hold" nodeType="withEffect" p14:presetBounceEnd="78000">
                                      <p:stCondLst>
                                        <p:cond delay="500"/>
                                      </p:stCondLst>
                                      <p:childTnLst>
                                        <p:set>
                                          <p:cBhvr>
                                            <p:cTn id="42" dur="1" fill="hold">
                                              <p:stCondLst>
                                                <p:cond delay="0"/>
                                              </p:stCondLst>
                                            </p:cTn>
                                            <p:tgtEl>
                                              <p:spTgt spid="16"/>
                                            </p:tgtEl>
                                            <p:attrNameLst>
                                              <p:attrName>style.visibility</p:attrName>
                                            </p:attrNameLst>
                                          </p:cBhvr>
                                          <p:to>
                                            <p:strVal val="visible"/>
                                          </p:to>
                                        </p:set>
                                        <p:anim calcmode="lin" valueType="num" p14:bounceEnd="78000">
                                          <p:cBhvr additive="base">
                                            <p:cTn id="43" dur="500" fill="hold"/>
                                            <p:tgtEl>
                                              <p:spTgt spid="16"/>
                                            </p:tgtEl>
                                            <p:attrNameLst>
                                              <p:attrName>ppt_x</p:attrName>
                                            </p:attrNameLst>
                                          </p:cBhvr>
                                          <p:tavLst>
                                            <p:tav tm="0">
                                              <p:val>
                                                <p:strVal val="#ppt_x"/>
                                              </p:val>
                                            </p:tav>
                                            <p:tav tm="100000">
                                              <p:val>
                                                <p:strVal val="#ppt_x"/>
                                              </p:val>
                                            </p:tav>
                                          </p:tavLst>
                                        </p:anim>
                                        <p:anim calcmode="lin" valueType="num" p14:bounceEnd="78000">
                                          <p:cBhvr additive="base">
                                            <p:cTn id="44" dur="500" fill="hold"/>
                                            <p:tgtEl>
                                              <p:spTgt spid="16"/>
                                            </p:tgtEl>
                                            <p:attrNameLst>
                                              <p:attrName>ppt_y</p:attrName>
                                            </p:attrNameLst>
                                          </p:cBhvr>
                                          <p:tavLst>
                                            <p:tav tm="0">
                                              <p:val>
                                                <p:strVal val="0-#ppt_h/2"/>
                                              </p:val>
                                            </p:tav>
                                            <p:tav tm="100000">
                                              <p:val>
                                                <p:strVal val="#ppt_y"/>
                                              </p:val>
                                            </p:tav>
                                          </p:tavLst>
                                        </p:anim>
                                      </p:childTnLst>
                                    </p:cTn>
                                  </p:par>
                                  <p:par>
                                    <p:cTn id="45" presetID="2" presetClass="entr" presetSubtype="1" fill="hold" grpId="0" nodeType="withEffect" p14:presetBounceEnd="78000">
                                      <p:stCondLst>
                                        <p:cond delay="500"/>
                                      </p:stCondLst>
                                      <p:childTnLst>
                                        <p:set>
                                          <p:cBhvr>
                                            <p:cTn id="46" dur="1" fill="hold">
                                              <p:stCondLst>
                                                <p:cond delay="0"/>
                                              </p:stCondLst>
                                            </p:cTn>
                                            <p:tgtEl>
                                              <p:spTgt spid="17"/>
                                            </p:tgtEl>
                                            <p:attrNameLst>
                                              <p:attrName>style.visibility</p:attrName>
                                            </p:attrNameLst>
                                          </p:cBhvr>
                                          <p:to>
                                            <p:strVal val="visible"/>
                                          </p:to>
                                        </p:set>
                                        <p:anim calcmode="lin" valueType="num" p14:bounceEnd="78000">
                                          <p:cBhvr additive="base">
                                            <p:cTn id="47" dur="500" fill="hold"/>
                                            <p:tgtEl>
                                              <p:spTgt spid="17"/>
                                            </p:tgtEl>
                                            <p:attrNameLst>
                                              <p:attrName>ppt_x</p:attrName>
                                            </p:attrNameLst>
                                          </p:cBhvr>
                                          <p:tavLst>
                                            <p:tav tm="0">
                                              <p:val>
                                                <p:strVal val="#ppt_x"/>
                                              </p:val>
                                            </p:tav>
                                            <p:tav tm="100000">
                                              <p:val>
                                                <p:strVal val="#ppt_x"/>
                                              </p:val>
                                            </p:tav>
                                          </p:tavLst>
                                        </p:anim>
                                        <p:anim calcmode="lin" valueType="num" p14:bounceEnd="78000">
                                          <p:cBhvr additive="base">
                                            <p:cTn id="48"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7" grpId="0"/>
          <p:bldP spid="10" grpId="0"/>
          <p:bldP spid="11" grpId="0"/>
          <p:bldP spid="12" grpId="0"/>
          <p:bldP spid="1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50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5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50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50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0-#ppt_h/2"/>
                                              </p:val>
                                            </p:tav>
                                            <p:tav tm="100000">
                                              <p:val>
                                                <p:strVal val="#ppt_y"/>
                                              </p:val>
                                            </p:tav>
                                          </p:tavLst>
                                        </p:anim>
                                      </p:childTnLst>
                                    </p:cTn>
                                  </p:par>
                                  <p:par>
                                    <p:cTn id="25" presetID="2" presetClass="entr" presetSubtype="1" fill="hold" nodeType="withEffect">
                                      <p:stCondLst>
                                        <p:cond delay="500"/>
                                      </p:stCondLst>
                                      <p:childTnLst>
                                        <p:set>
                                          <p:cBhvr>
                                            <p:cTn id="26" dur="1" fill="hold">
                                              <p:stCondLst>
                                                <p:cond delay="0"/>
                                              </p:stCondLst>
                                            </p:cTn>
                                            <p:tgtEl>
                                              <p:spTgt spid="3"/>
                                            </p:tgtEl>
                                            <p:attrNameLst>
                                              <p:attrName>style.visibility</p:attrName>
                                            </p:attrNameLst>
                                          </p:cBhvr>
                                          <p:to>
                                            <p:strVal val="visible"/>
                                          </p:to>
                                        </p:set>
                                        <p:anim calcmode="lin" valueType="num">
                                          <p:cBhvr additive="base">
                                            <p:cTn id="27" dur="500" fill="hold"/>
                                            <p:tgtEl>
                                              <p:spTgt spid="3"/>
                                            </p:tgtEl>
                                            <p:attrNameLst>
                                              <p:attrName>ppt_x</p:attrName>
                                            </p:attrNameLst>
                                          </p:cBhvr>
                                          <p:tavLst>
                                            <p:tav tm="0">
                                              <p:val>
                                                <p:strVal val="#ppt_x"/>
                                              </p:val>
                                            </p:tav>
                                            <p:tav tm="100000">
                                              <p:val>
                                                <p:strVal val="#ppt_x"/>
                                              </p:val>
                                            </p:tav>
                                          </p:tavLst>
                                        </p:anim>
                                        <p:anim calcmode="lin" valueType="num">
                                          <p:cBhvr additive="base">
                                            <p:cTn id="28" dur="500" fill="hold"/>
                                            <p:tgtEl>
                                              <p:spTgt spid="3"/>
                                            </p:tgtEl>
                                            <p:attrNameLst>
                                              <p:attrName>ppt_y</p:attrName>
                                            </p:attrNameLst>
                                          </p:cBhvr>
                                          <p:tavLst>
                                            <p:tav tm="0">
                                              <p:val>
                                                <p:strVal val="0-#ppt_h/2"/>
                                              </p:val>
                                            </p:tav>
                                            <p:tav tm="100000">
                                              <p:val>
                                                <p:strVal val="#ppt_y"/>
                                              </p:val>
                                            </p:tav>
                                          </p:tavLst>
                                        </p:anim>
                                      </p:childTnLst>
                                    </p:cTn>
                                  </p:par>
                                  <p:par>
                                    <p:cTn id="29" presetID="2" presetClass="entr" presetSubtype="1" fill="hold" nodeType="withEffect">
                                      <p:stCondLst>
                                        <p:cond delay="50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0-#ppt_h/2"/>
                                              </p:val>
                                            </p:tav>
                                            <p:tav tm="100000">
                                              <p:val>
                                                <p:strVal val="#ppt_y"/>
                                              </p:val>
                                            </p:tav>
                                          </p:tavLst>
                                        </p:anim>
                                      </p:childTnLst>
                                    </p:cTn>
                                  </p:par>
                                  <p:par>
                                    <p:cTn id="33" presetID="2" presetClass="entr" presetSubtype="1" fill="hold" nodeType="withEffect">
                                      <p:stCondLst>
                                        <p:cond delay="50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500" fill="hold"/>
                                            <p:tgtEl>
                                              <p:spTgt spid="14"/>
                                            </p:tgtEl>
                                            <p:attrNameLst>
                                              <p:attrName>ppt_x</p:attrName>
                                            </p:attrNameLst>
                                          </p:cBhvr>
                                          <p:tavLst>
                                            <p:tav tm="0">
                                              <p:val>
                                                <p:strVal val="#ppt_x"/>
                                              </p:val>
                                            </p:tav>
                                            <p:tav tm="100000">
                                              <p:val>
                                                <p:strVal val="#ppt_x"/>
                                              </p:val>
                                            </p:tav>
                                          </p:tavLst>
                                        </p:anim>
                                        <p:anim calcmode="lin" valueType="num">
                                          <p:cBhvr additive="base">
                                            <p:cTn id="36" dur="500" fill="hold"/>
                                            <p:tgtEl>
                                              <p:spTgt spid="14"/>
                                            </p:tgtEl>
                                            <p:attrNameLst>
                                              <p:attrName>ppt_y</p:attrName>
                                            </p:attrNameLst>
                                          </p:cBhvr>
                                          <p:tavLst>
                                            <p:tav tm="0">
                                              <p:val>
                                                <p:strVal val="0-#ppt_h/2"/>
                                              </p:val>
                                            </p:tav>
                                            <p:tav tm="100000">
                                              <p:val>
                                                <p:strVal val="#ppt_y"/>
                                              </p:val>
                                            </p:tav>
                                          </p:tavLst>
                                        </p:anim>
                                      </p:childTnLst>
                                    </p:cTn>
                                  </p:par>
                                  <p:par>
                                    <p:cTn id="37" presetID="2" presetClass="entr" presetSubtype="1" fill="hold" nodeType="withEffect">
                                      <p:stCondLst>
                                        <p:cond delay="50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500" fill="hold"/>
                                            <p:tgtEl>
                                              <p:spTgt spid="15"/>
                                            </p:tgtEl>
                                            <p:attrNameLst>
                                              <p:attrName>ppt_x</p:attrName>
                                            </p:attrNameLst>
                                          </p:cBhvr>
                                          <p:tavLst>
                                            <p:tav tm="0">
                                              <p:val>
                                                <p:strVal val="#ppt_x"/>
                                              </p:val>
                                            </p:tav>
                                            <p:tav tm="100000">
                                              <p:val>
                                                <p:strVal val="#ppt_x"/>
                                              </p:val>
                                            </p:tav>
                                          </p:tavLst>
                                        </p:anim>
                                        <p:anim calcmode="lin" valueType="num">
                                          <p:cBhvr additive="base">
                                            <p:cTn id="40" dur="500" fill="hold"/>
                                            <p:tgtEl>
                                              <p:spTgt spid="15"/>
                                            </p:tgtEl>
                                            <p:attrNameLst>
                                              <p:attrName>ppt_y</p:attrName>
                                            </p:attrNameLst>
                                          </p:cBhvr>
                                          <p:tavLst>
                                            <p:tav tm="0">
                                              <p:val>
                                                <p:strVal val="0-#ppt_h/2"/>
                                              </p:val>
                                            </p:tav>
                                            <p:tav tm="100000">
                                              <p:val>
                                                <p:strVal val="#ppt_y"/>
                                              </p:val>
                                            </p:tav>
                                          </p:tavLst>
                                        </p:anim>
                                      </p:childTnLst>
                                    </p:cTn>
                                  </p:par>
                                  <p:par>
                                    <p:cTn id="41" presetID="2" presetClass="entr" presetSubtype="1" fill="hold" nodeType="withEffect">
                                      <p:stCondLst>
                                        <p:cond delay="500"/>
                                      </p:stCondLst>
                                      <p:childTnLst>
                                        <p:set>
                                          <p:cBhvr>
                                            <p:cTn id="42" dur="1" fill="hold">
                                              <p:stCondLst>
                                                <p:cond delay="0"/>
                                              </p:stCondLst>
                                            </p:cTn>
                                            <p:tgtEl>
                                              <p:spTgt spid="16"/>
                                            </p:tgtEl>
                                            <p:attrNameLst>
                                              <p:attrName>style.visibility</p:attrName>
                                            </p:attrNameLst>
                                          </p:cBhvr>
                                          <p:to>
                                            <p:strVal val="visible"/>
                                          </p:to>
                                        </p:set>
                                        <p:anim calcmode="lin" valueType="num">
                                          <p:cBhvr additive="base">
                                            <p:cTn id="43" dur="500" fill="hold"/>
                                            <p:tgtEl>
                                              <p:spTgt spid="16"/>
                                            </p:tgtEl>
                                            <p:attrNameLst>
                                              <p:attrName>ppt_x</p:attrName>
                                            </p:attrNameLst>
                                          </p:cBhvr>
                                          <p:tavLst>
                                            <p:tav tm="0">
                                              <p:val>
                                                <p:strVal val="#ppt_x"/>
                                              </p:val>
                                            </p:tav>
                                            <p:tav tm="100000">
                                              <p:val>
                                                <p:strVal val="#ppt_x"/>
                                              </p:val>
                                            </p:tav>
                                          </p:tavLst>
                                        </p:anim>
                                        <p:anim calcmode="lin" valueType="num">
                                          <p:cBhvr additive="base">
                                            <p:cTn id="44" dur="500" fill="hold"/>
                                            <p:tgtEl>
                                              <p:spTgt spid="16"/>
                                            </p:tgtEl>
                                            <p:attrNameLst>
                                              <p:attrName>ppt_y</p:attrName>
                                            </p:attrNameLst>
                                          </p:cBhvr>
                                          <p:tavLst>
                                            <p:tav tm="0">
                                              <p:val>
                                                <p:strVal val="0-#ppt_h/2"/>
                                              </p:val>
                                            </p:tav>
                                            <p:tav tm="100000">
                                              <p:val>
                                                <p:strVal val="#ppt_y"/>
                                              </p:val>
                                            </p:tav>
                                          </p:tavLst>
                                        </p:anim>
                                      </p:childTnLst>
                                    </p:cTn>
                                  </p:par>
                                  <p:par>
                                    <p:cTn id="45" presetID="2" presetClass="entr" presetSubtype="1" fill="hold" grpId="0" nodeType="withEffect">
                                      <p:stCondLst>
                                        <p:cond delay="500"/>
                                      </p:stCondLst>
                                      <p:childTnLst>
                                        <p:set>
                                          <p:cBhvr>
                                            <p:cTn id="46" dur="1" fill="hold">
                                              <p:stCondLst>
                                                <p:cond delay="0"/>
                                              </p:stCondLst>
                                            </p:cTn>
                                            <p:tgtEl>
                                              <p:spTgt spid="17"/>
                                            </p:tgtEl>
                                            <p:attrNameLst>
                                              <p:attrName>style.visibility</p:attrName>
                                            </p:attrNameLst>
                                          </p:cBhvr>
                                          <p:to>
                                            <p:strVal val="visible"/>
                                          </p:to>
                                        </p:set>
                                        <p:anim calcmode="lin" valueType="num">
                                          <p:cBhvr additive="base">
                                            <p:cTn id="47" dur="500" fill="hold"/>
                                            <p:tgtEl>
                                              <p:spTgt spid="17"/>
                                            </p:tgtEl>
                                            <p:attrNameLst>
                                              <p:attrName>ppt_x</p:attrName>
                                            </p:attrNameLst>
                                          </p:cBhvr>
                                          <p:tavLst>
                                            <p:tav tm="0">
                                              <p:val>
                                                <p:strVal val="#ppt_x"/>
                                              </p:val>
                                            </p:tav>
                                            <p:tav tm="100000">
                                              <p:val>
                                                <p:strVal val="#ppt_x"/>
                                              </p:val>
                                            </p:tav>
                                          </p:tavLst>
                                        </p:anim>
                                        <p:anim calcmode="lin" valueType="num">
                                          <p:cBhvr additive="base">
                                            <p:cTn id="48"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7" grpId="0"/>
          <p:bldP spid="10" grpId="0"/>
          <p:bldP spid="11" grpId="0"/>
          <p:bldP spid="12" grpId="0"/>
          <p:bldP spid="17" grpId="0"/>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ctagon 3">
            <a:extLst>
              <a:ext uri="{FF2B5EF4-FFF2-40B4-BE49-F238E27FC236}">
                <a16:creationId xmlns:a16="http://schemas.microsoft.com/office/drawing/2014/main" id="{F2B4F9D8-B893-A50A-C073-79A4E46305EB}"/>
              </a:ext>
            </a:extLst>
          </p:cNvPr>
          <p:cNvSpPr/>
          <p:nvPr/>
        </p:nvSpPr>
        <p:spPr>
          <a:xfrm>
            <a:off x="4612750" y="318964"/>
            <a:ext cx="8964996" cy="8964996"/>
          </a:xfrm>
          <a:prstGeom prst="octagon">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206BB57D-54C2-6ACD-3B23-065688AE8812}"/>
              </a:ext>
            </a:extLst>
          </p:cNvPr>
          <p:cNvSpPr txBox="1"/>
          <p:nvPr/>
        </p:nvSpPr>
        <p:spPr>
          <a:xfrm>
            <a:off x="4612750" y="4139742"/>
            <a:ext cx="8964996" cy="1323439"/>
          </a:xfrm>
          <a:prstGeom prst="rect">
            <a:avLst/>
          </a:prstGeom>
          <a:noFill/>
        </p:spPr>
        <p:txBody>
          <a:bodyPr wrap="square" rtlCol="0">
            <a:spAutoFit/>
          </a:bodyPr>
          <a:lstStyle/>
          <a:p>
            <a:pPr algn="ctr"/>
            <a:r>
              <a:rPr lang="en-IN" sz="8000" dirty="0">
                <a:latin typeface="Arial Rounded MT Bold" panose="020F0704030504030204" pitchFamily="34" charset="0"/>
              </a:rPr>
              <a:t>MICROSERVICES</a:t>
            </a:r>
            <a:endParaRPr lang="en-IN" dirty="0"/>
          </a:p>
        </p:txBody>
      </p:sp>
    </p:spTree>
    <p:extLst>
      <p:ext uri="{BB962C8B-B14F-4D97-AF65-F5344CB8AC3E}">
        <p14:creationId xmlns:p14="http://schemas.microsoft.com/office/powerpoint/2010/main" val="17615444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535327" y="449116"/>
            <a:ext cx="17353928" cy="1028487"/>
          </a:xfrm>
          <a:prstGeom prst="rect">
            <a:avLst/>
          </a:prstGeom>
        </p:spPr>
        <p:txBody>
          <a:bodyPr vert="horz" wrap="square" lIns="0" tIns="12700" rIns="0" bIns="0" rtlCol="0">
            <a:spAutoFit/>
          </a:bodyPr>
          <a:lstStyle/>
          <a:p>
            <a:pPr marL="12700">
              <a:lnSpc>
                <a:spcPct val="100000"/>
              </a:lnSpc>
              <a:spcBef>
                <a:spcPts val="100"/>
              </a:spcBef>
            </a:pPr>
            <a:r>
              <a:rPr lang="en-IN" sz="6600" b="0" spc="425" dirty="0">
                <a:latin typeface="Arial Rounded MT Bold" panose="020F0704030504030204" pitchFamily="34" charset="0"/>
                <a:cs typeface="Tahoma"/>
              </a:rPr>
              <a:t>MICROSERVICES</a:t>
            </a:r>
            <a:endParaRPr sz="6600" dirty="0">
              <a:latin typeface="Arial Rounded MT Bold" panose="020F0704030504030204" pitchFamily="34" charset="0"/>
              <a:cs typeface="Tahoma"/>
            </a:endParaRPr>
          </a:p>
        </p:txBody>
      </p:sp>
      <p:sp>
        <p:nvSpPr>
          <p:cNvPr id="6" name="object 6"/>
          <p:cNvSpPr txBox="1"/>
          <p:nvPr/>
        </p:nvSpPr>
        <p:spPr>
          <a:xfrm>
            <a:off x="404919" y="2278243"/>
            <a:ext cx="17353928" cy="443711"/>
          </a:xfrm>
          <a:prstGeom prst="rect">
            <a:avLst/>
          </a:prstGeom>
        </p:spPr>
        <p:txBody>
          <a:bodyPr vert="horz" wrap="square" lIns="0" tIns="12700" rIns="0" bIns="0" rtlCol="0">
            <a:spAutoFit/>
          </a:bodyPr>
          <a:lstStyle/>
          <a:p>
            <a:pPr marL="468000" indent="-468000" algn="just" fontAlgn="base">
              <a:spcBef>
                <a:spcPts val="900"/>
              </a:spcBef>
              <a:spcAft>
                <a:spcPts val="1200"/>
              </a:spcAft>
              <a:buFont typeface="Arial" panose="020B0604020202020204" pitchFamily="34" charset="0"/>
              <a:buChar char="•"/>
            </a:pPr>
            <a:r>
              <a:rPr lang="en-US" sz="2800" b="1" u="sng" dirty="0">
                <a:latin typeface="Times New Roman" panose="02020603050405020304" pitchFamily="18" charset="0"/>
                <a:cs typeface="Times New Roman" panose="02020603050405020304" pitchFamily="18" charset="0"/>
              </a:rPr>
              <a:t>Content Service</a:t>
            </a:r>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 Allows users to create, edit, delete, and view their posts</a:t>
            </a:r>
          </a:p>
        </p:txBody>
      </p:sp>
      <p:sp>
        <p:nvSpPr>
          <p:cNvPr id="4" name="TextBox 3">
            <a:extLst>
              <a:ext uri="{FF2B5EF4-FFF2-40B4-BE49-F238E27FC236}">
                <a16:creationId xmlns:a16="http://schemas.microsoft.com/office/drawing/2014/main" id="{6ACC4AA6-20B6-7215-7A42-2167BA234BDB}"/>
              </a:ext>
            </a:extLst>
          </p:cNvPr>
          <p:cNvSpPr txBox="1"/>
          <p:nvPr/>
        </p:nvSpPr>
        <p:spPr>
          <a:xfrm>
            <a:off x="265272" y="3271223"/>
            <a:ext cx="18239769" cy="523220"/>
          </a:xfrm>
          <a:prstGeom prst="rect">
            <a:avLst/>
          </a:prstGeom>
          <a:noFill/>
        </p:spPr>
        <p:txBody>
          <a:bodyPr wrap="square" rtlCol="0">
            <a:spAutoFit/>
          </a:bodyPr>
          <a:lstStyle/>
          <a:p>
            <a:pPr marL="468000" indent="-468000" algn="just" fontAlgn="base">
              <a:spcBef>
                <a:spcPts val="900"/>
              </a:spcBef>
              <a:spcAft>
                <a:spcPts val="1200"/>
              </a:spcAft>
              <a:buFont typeface="Arial" panose="020B0604020202020204" pitchFamily="34" charset="0"/>
              <a:buChar char="•"/>
            </a:pPr>
            <a:r>
              <a:rPr lang="en-US" sz="2800" b="1" u="sng" dirty="0">
                <a:latin typeface="Times New Roman" panose="02020603050405020304" pitchFamily="18" charset="0"/>
                <a:cs typeface="Times New Roman" panose="02020603050405020304" pitchFamily="18" charset="0"/>
              </a:rPr>
              <a:t>Blog Interaction</a:t>
            </a:r>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 Allows users to like, comment, and share the blog </a:t>
            </a:r>
          </a:p>
        </p:txBody>
      </p:sp>
      <p:sp>
        <p:nvSpPr>
          <p:cNvPr id="7" name="TextBox 6">
            <a:extLst>
              <a:ext uri="{FF2B5EF4-FFF2-40B4-BE49-F238E27FC236}">
                <a16:creationId xmlns:a16="http://schemas.microsoft.com/office/drawing/2014/main" id="{78BD7F99-C921-B44C-37C1-3D749E94312B}"/>
              </a:ext>
            </a:extLst>
          </p:cNvPr>
          <p:cNvSpPr txBox="1"/>
          <p:nvPr/>
        </p:nvSpPr>
        <p:spPr>
          <a:xfrm>
            <a:off x="240140" y="4239982"/>
            <a:ext cx="17807720" cy="523220"/>
          </a:xfrm>
          <a:prstGeom prst="rect">
            <a:avLst/>
          </a:prstGeom>
          <a:noFill/>
        </p:spPr>
        <p:txBody>
          <a:bodyPr wrap="square" rtlCol="0">
            <a:spAutoFit/>
          </a:bodyPr>
          <a:lstStyle/>
          <a:p>
            <a:pPr marL="468000" indent="-468000" algn="just" fontAlgn="base">
              <a:spcBef>
                <a:spcPts val="900"/>
              </a:spcBef>
              <a:spcAft>
                <a:spcPts val="1200"/>
              </a:spcAft>
              <a:buFont typeface="Arial" panose="020B0604020202020204" pitchFamily="34" charset="0"/>
              <a:buChar char="•"/>
            </a:pPr>
            <a:r>
              <a:rPr lang="en-US" sz="2800" b="1" u="sng" dirty="0">
                <a:latin typeface="Times New Roman" panose="02020603050405020304" pitchFamily="18" charset="0"/>
                <a:cs typeface="Times New Roman" panose="02020603050405020304" pitchFamily="18" charset="0"/>
              </a:rPr>
              <a:t>Search</a:t>
            </a:r>
            <a:r>
              <a:rPr lang="en-US" sz="2800" dirty="0">
                <a:latin typeface="Times New Roman" panose="02020603050405020304" pitchFamily="18" charset="0"/>
                <a:cs typeface="Times New Roman" panose="02020603050405020304" pitchFamily="18" charset="0"/>
              </a:rPr>
              <a:t> – Allows searching of blogs</a:t>
            </a:r>
          </a:p>
        </p:txBody>
      </p:sp>
      <p:sp>
        <p:nvSpPr>
          <p:cNvPr id="8" name="TextBox 7">
            <a:extLst>
              <a:ext uri="{FF2B5EF4-FFF2-40B4-BE49-F238E27FC236}">
                <a16:creationId xmlns:a16="http://schemas.microsoft.com/office/drawing/2014/main" id="{BD12EA2B-7DB9-7E96-D446-1D111459DF8E}"/>
              </a:ext>
            </a:extLst>
          </p:cNvPr>
          <p:cNvSpPr txBox="1"/>
          <p:nvPr/>
        </p:nvSpPr>
        <p:spPr>
          <a:xfrm>
            <a:off x="253266" y="5154721"/>
            <a:ext cx="16705856" cy="954107"/>
          </a:xfrm>
          <a:prstGeom prst="rect">
            <a:avLst/>
          </a:prstGeom>
          <a:noFill/>
        </p:spPr>
        <p:txBody>
          <a:bodyPr wrap="square" rtlCol="0">
            <a:spAutoFit/>
          </a:bodyPr>
          <a:lstStyle/>
          <a:p>
            <a:pPr marL="468000" indent="-468000" algn="just" fontAlgn="base">
              <a:spcBef>
                <a:spcPts val="900"/>
              </a:spcBef>
              <a:spcAft>
                <a:spcPts val="1200"/>
              </a:spcAft>
              <a:buFont typeface="Arial" panose="020B0604020202020204" pitchFamily="34" charset="0"/>
              <a:buChar char="•"/>
            </a:pPr>
            <a:r>
              <a:rPr lang="en-US" sz="2800" b="1" u="sng" dirty="0">
                <a:latin typeface="Times New Roman" panose="02020603050405020304" pitchFamily="18" charset="0"/>
                <a:cs typeface="Times New Roman" panose="02020603050405020304" pitchFamily="18" charset="0"/>
              </a:rPr>
              <a:t>Authorization(Sign up/Sign in) </a:t>
            </a:r>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 Responsible for enabling users to create their account on the website and login using that account</a:t>
            </a:r>
            <a:endParaRPr lang="en-US" sz="2800" u="sng"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B0AF239F-F8E2-C25F-EDC0-9A6A732FDA54}"/>
              </a:ext>
            </a:extLst>
          </p:cNvPr>
          <p:cNvSpPr txBox="1"/>
          <p:nvPr/>
        </p:nvSpPr>
        <p:spPr>
          <a:xfrm>
            <a:off x="234148" y="6554367"/>
            <a:ext cx="16633848" cy="523220"/>
          </a:xfrm>
          <a:prstGeom prst="rect">
            <a:avLst/>
          </a:prstGeom>
          <a:noFill/>
        </p:spPr>
        <p:txBody>
          <a:bodyPr wrap="square" rtlCol="0">
            <a:spAutoFit/>
          </a:bodyPr>
          <a:lstStyle/>
          <a:p>
            <a:pPr marL="468000" indent="-468000" algn="just" fontAlgn="base">
              <a:spcBef>
                <a:spcPts val="900"/>
              </a:spcBef>
              <a:spcAft>
                <a:spcPts val="1200"/>
              </a:spcAft>
              <a:buFont typeface="Arial" panose="020B0604020202020204" pitchFamily="34" charset="0"/>
              <a:buChar char="•"/>
            </a:pPr>
            <a:r>
              <a:rPr lang="en-US" sz="2800" b="1" u="sng" dirty="0">
                <a:latin typeface="Times New Roman" panose="02020603050405020304" pitchFamily="18" charset="0"/>
                <a:cs typeface="Times New Roman" panose="02020603050405020304" pitchFamily="18" charset="0"/>
              </a:rPr>
              <a:t>User Profile Customization</a:t>
            </a:r>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 Allows users to update their profile information</a:t>
            </a:r>
            <a:endParaRPr lang="en-US" sz="2800" u="sng"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23BCCB90-CA38-6948-D6FF-D916014D29AA}"/>
              </a:ext>
            </a:extLst>
          </p:cNvPr>
          <p:cNvSpPr txBox="1"/>
          <p:nvPr/>
        </p:nvSpPr>
        <p:spPr>
          <a:xfrm>
            <a:off x="234148" y="7581584"/>
            <a:ext cx="16633848" cy="954107"/>
          </a:xfrm>
          <a:prstGeom prst="rect">
            <a:avLst/>
          </a:prstGeom>
          <a:noFill/>
        </p:spPr>
        <p:txBody>
          <a:bodyPr wrap="square" rtlCol="0">
            <a:spAutoFit/>
          </a:bodyPr>
          <a:lstStyle/>
          <a:p>
            <a:pPr marL="468000" indent="-468000" algn="just" fontAlgn="base">
              <a:spcBef>
                <a:spcPts val="900"/>
              </a:spcBef>
              <a:spcAft>
                <a:spcPts val="1200"/>
              </a:spcAft>
              <a:buFont typeface="Arial" panose="020B0604020202020204" pitchFamily="34" charset="0"/>
              <a:buChar char="•"/>
            </a:pPr>
            <a:r>
              <a:rPr lang="en-US" sz="2800" b="1" u="sng" dirty="0">
                <a:latin typeface="Times New Roman" panose="02020603050405020304" pitchFamily="18" charset="0"/>
                <a:cs typeface="Times New Roman" panose="02020603050405020304" pitchFamily="18" charset="0"/>
              </a:rPr>
              <a:t>Content Delivery Service</a:t>
            </a:r>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 Responsible for showing content on the webpage when a user logs in to the website</a:t>
            </a:r>
          </a:p>
        </p:txBody>
      </p:sp>
      <p:sp>
        <p:nvSpPr>
          <p:cNvPr id="3" name="TextBox 2">
            <a:extLst>
              <a:ext uri="{FF2B5EF4-FFF2-40B4-BE49-F238E27FC236}">
                <a16:creationId xmlns:a16="http://schemas.microsoft.com/office/drawing/2014/main" id="{66015CF6-48D0-7275-FD33-1DE7A8C61E40}"/>
              </a:ext>
            </a:extLst>
          </p:cNvPr>
          <p:cNvSpPr txBox="1"/>
          <p:nvPr/>
        </p:nvSpPr>
        <p:spPr>
          <a:xfrm>
            <a:off x="223572" y="8868752"/>
            <a:ext cx="16633848" cy="523220"/>
          </a:xfrm>
          <a:prstGeom prst="rect">
            <a:avLst/>
          </a:prstGeom>
          <a:noFill/>
        </p:spPr>
        <p:txBody>
          <a:bodyPr wrap="square" rtlCol="0">
            <a:spAutoFit/>
          </a:bodyPr>
          <a:lstStyle/>
          <a:p>
            <a:pPr marL="468000" indent="-468000" algn="just" fontAlgn="base">
              <a:spcBef>
                <a:spcPts val="900"/>
              </a:spcBef>
              <a:spcAft>
                <a:spcPts val="1200"/>
              </a:spcAft>
              <a:buFont typeface="Arial" panose="020B0604020202020204" pitchFamily="34" charset="0"/>
              <a:buChar char="•"/>
            </a:pPr>
            <a:r>
              <a:rPr lang="en-US" sz="2800" b="1" u="sng" dirty="0">
                <a:latin typeface="Times New Roman" panose="02020603050405020304" pitchFamily="18" charset="0"/>
                <a:cs typeface="Times New Roman" panose="02020603050405020304" pitchFamily="18" charset="0"/>
              </a:rPr>
              <a:t>Notification Service</a:t>
            </a:r>
            <a:r>
              <a:rPr lang="en-US" sz="2800" dirty="0">
                <a:latin typeface="Times New Roman" panose="02020603050405020304" pitchFamily="18" charset="0"/>
                <a:cs typeface="Times New Roman" panose="02020603050405020304" pitchFamily="18" charset="0"/>
              </a:rPr>
              <a:t> - Sends notifications to users for various events (e.g., new comments, likes, follows)</a:t>
            </a:r>
            <a:endParaRPr lang="en-US" sz="2800" u="sng"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14:presetBounceEnd="66000">
                                      <p:stCondLst>
                                        <p:cond delay="400"/>
                                      </p:stCondLst>
                                      <p:childTnLst>
                                        <p:set>
                                          <p:cBhvr>
                                            <p:cTn id="6" dur="1" fill="hold">
                                              <p:stCondLst>
                                                <p:cond delay="0"/>
                                              </p:stCondLst>
                                            </p:cTn>
                                            <p:tgtEl>
                                              <p:spTgt spid="6"/>
                                            </p:tgtEl>
                                            <p:attrNameLst>
                                              <p:attrName>style.visibility</p:attrName>
                                            </p:attrNameLst>
                                          </p:cBhvr>
                                          <p:to>
                                            <p:strVal val="visible"/>
                                          </p:to>
                                        </p:set>
                                        <p:anim calcmode="lin" valueType="num" p14:bounceEnd="66000">
                                          <p:cBhvr additive="base">
                                            <p:cTn id="7" dur="500" fill="hold"/>
                                            <p:tgtEl>
                                              <p:spTgt spid="6"/>
                                            </p:tgtEl>
                                            <p:attrNameLst>
                                              <p:attrName>ppt_x</p:attrName>
                                            </p:attrNameLst>
                                          </p:cBhvr>
                                          <p:tavLst>
                                            <p:tav tm="0">
                                              <p:val>
                                                <p:strVal val="0-#ppt_w/2"/>
                                              </p:val>
                                            </p:tav>
                                            <p:tav tm="100000">
                                              <p:val>
                                                <p:strVal val="#ppt_x"/>
                                              </p:val>
                                            </p:tav>
                                          </p:tavLst>
                                        </p:anim>
                                        <p:anim calcmode="lin" valueType="num" p14:bounceEnd="66000">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900"/>
                                </p:stCondLst>
                                <p:childTnLst>
                                  <p:par>
                                    <p:cTn id="10" presetID="2" presetClass="entr" presetSubtype="8" fill="hold" grpId="0" nodeType="afterEffect" p14:presetBounceEnd="66000">
                                      <p:stCondLst>
                                        <p:cond delay="400"/>
                                      </p:stCondLst>
                                      <p:childTnLst>
                                        <p:set>
                                          <p:cBhvr>
                                            <p:cTn id="11" dur="1" fill="hold">
                                              <p:stCondLst>
                                                <p:cond delay="0"/>
                                              </p:stCondLst>
                                            </p:cTn>
                                            <p:tgtEl>
                                              <p:spTgt spid="4"/>
                                            </p:tgtEl>
                                            <p:attrNameLst>
                                              <p:attrName>style.visibility</p:attrName>
                                            </p:attrNameLst>
                                          </p:cBhvr>
                                          <p:to>
                                            <p:strVal val="visible"/>
                                          </p:to>
                                        </p:set>
                                        <p:anim calcmode="lin" valueType="num" p14:bounceEnd="66000">
                                          <p:cBhvr additive="base">
                                            <p:cTn id="12" dur="500" fill="hold"/>
                                            <p:tgtEl>
                                              <p:spTgt spid="4"/>
                                            </p:tgtEl>
                                            <p:attrNameLst>
                                              <p:attrName>ppt_x</p:attrName>
                                            </p:attrNameLst>
                                          </p:cBhvr>
                                          <p:tavLst>
                                            <p:tav tm="0">
                                              <p:val>
                                                <p:strVal val="0-#ppt_w/2"/>
                                              </p:val>
                                            </p:tav>
                                            <p:tav tm="100000">
                                              <p:val>
                                                <p:strVal val="#ppt_x"/>
                                              </p:val>
                                            </p:tav>
                                          </p:tavLst>
                                        </p:anim>
                                        <p:anim calcmode="lin" valueType="num" p14:bounceEnd="66000">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800"/>
                                </p:stCondLst>
                                <p:childTnLst>
                                  <p:par>
                                    <p:cTn id="15" presetID="2" presetClass="entr" presetSubtype="8" fill="hold" grpId="0" nodeType="afterEffect" p14:presetBounceEnd="66000">
                                      <p:stCondLst>
                                        <p:cond delay="400"/>
                                      </p:stCondLst>
                                      <p:childTnLst>
                                        <p:set>
                                          <p:cBhvr>
                                            <p:cTn id="16" dur="1" fill="hold">
                                              <p:stCondLst>
                                                <p:cond delay="0"/>
                                              </p:stCondLst>
                                            </p:cTn>
                                            <p:tgtEl>
                                              <p:spTgt spid="7"/>
                                            </p:tgtEl>
                                            <p:attrNameLst>
                                              <p:attrName>style.visibility</p:attrName>
                                            </p:attrNameLst>
                                          </p:cBhvr>
                                          <p:to>
                                            <p:strVal val="visible"/>
                                          </p:to>
                                        </p:set>
                                        <p:anim calcmode="lin" valueType="num" p14:bounceEnd="66000">
                                          <p:cBhvr additive="base">
                                            <p:cTn id="17" dur="500" fill="hold"/>
                                            <p:tgtEl>
                                              <p:spTgt spid="7"/>
                                            </p:tgtEl>
                                            <p:attrNameLst>
                                              <p:attrName>ppt_x</p:attrName>
                                            </p:attrNameLst>
                                          </p:cBhvr>
                                          <p:tavLst>
                                            <p:tav tm="0">
                                              <p:val>
                                                <p:strVal val="0-#ppt_w/2"/>
                                              </p:val>
                                            </p:tav>
                                            <p:tav tm="100000">
                                              <p:val>
                                                <p:strVal val="#ppt_x"/>
                                              </p:val>
                                            </p:tav>
                                          </p:tavLst>
                                        </p:anim>
                                        <p:anim calcmode="lin" valueType="num" p14:bounceEnd="66000">
                                          <p:cBhvr additive="base">
                                            <p:cTn id="18" dur="500" fill="hold"/>
                                            <p:tgtEl>
                                              <p:spTgt spid="7"/>
                                            </p:tgtEl>
                                            <p:attrNameLst>
                                              <p:attrName>ppt_y</p:attrName>
                                            </p:attrNameLst>
                                          </p:cBhvr>
                                          <p:tavLst>
                                            <p:tav tm="0">
                                              <p:val>
                                                <p:strVal val="#ppt_y"/>
                                              </p:val>
                                            </p:tav>
                                            <p:tav tm="100000">
                                              <p:val>
                                                <p:strVal val="#ppt_y"/>
                                              </p:val>
                                            </p:tav>
                                          </p:tavLst>
                                        </p:anim>
                                      </p:childTnLst>
                                    </p:cTn>
                                  </p:par>
                                </p:childTnLst>
                              </p:cTn>
                            </p:par>
                            <p:par>
                              <p:cTn id="19" fill="hold">
                                <p:stCondLst>
                                  <p:cond delay="2700"/>
                                </p:stCondLst>
                                <p:childTnLst>
                                  <p:par>
                                    <p:cTn id="20" presetID="2" presetClass="entr" presetSubtype="8" fill="hold" grpId="0" nodeType="afterEffect" p14:presetBounceEnd="66000">
                                      <p:stCondLst>
                                        <p:cond delay="400"/>
                                      </p:stCondLst>
                                      <p:childTnLst>
                                        <p:set>
                                          <p:cBhvr>
                                            <p:cTn id="21" dur="1" fill="hold">
                                              <p:stCondLst>
                                                <p:cond delay="0"/>
                                              </p:stCondLst>
                                            </p:cTn>
                                            <p:tgtEl>
                                              <p:spTgt spid="8"/>
                                            </p:tgtEl>
                                            <p:attrNameLst>
                                              <p:attrName>style.visibility</p:attrName>
                                            </p:attrNameLst>
                                          </p:cBhvr>
                                          <p:to>
                                            <p:strVal val="visible"/>
                                          </p:to>
                                        </p:set>
                                        <p:anim calcmode="lin" valueType="num" p14:bounceEnd="66000">
                                          <p:cBhvr additive="base">
                                            <p:cTn id="22" dur="500" fill="hold"/>
                                            <p:tgtEl>
                                              <p:spTgt spid="8"/>
                                            </p:tgtEl>
                                            <p:attrNameLst>
                                              <p:attrName>ppt_x</p:attrName>
                                            </p:attrNameLst>
                                          </p:cBhvr>
                                          <p:tavLst>
                                            <p:tav tm="0">
                                              <p:val>
                                                <p:strVal val="0-#ppt_w/2"/>
                                              </p:val>
                                            </p:tav>
                                            <p:tav tm="100000">
                                              <p:val>
                                                <p:strVal val="#ppt_x"/>
                                              </p:val>
                                            </p:tav>
                                          </p:tavLst>
                                        </p:anim>
                                        <p:anim calcmode="lin" valueType="num" p14:bounceEnd="66000">
                                          <p:cBhvr additive="base">
                                            <p:cTn id="23" dur="500" fill="hold"/>
                                            <p:tgtEl>
                                              <p:spTgt spid="8"/>
                                            </p:tgtEl>
                                            <p:attrNameLst>
                                              <p:attrName>ppt_y</p:attrName>
                                            </p:attrNameLst>
                                          </p:cBhvr>
                                          <p:tavLst>
                                            <p:tav tm="0">
                                              <p:val>
                                                <p:strVal val="#ppt_y"/>
                                              </p:val>
                                            </p:tav>
                                            <p:tav tm="100000">
                                              <p:val>
                                                <p:strVal val="#ppt_y"/>
                                              </p:val>
                                            </p:tav>
                                          </p:tavLst>
                                        </p:anim>
                                      </p:childTnLst>
                                    </p:cTn>
                                  </p:par>
                                </p:childTnLst>
                              </p:cTn>
                            </p:par>
                            <p:par>
                              <p:cTn id="24" fill="hold">
                                <p:stCondLst>
                                  <p:cond delay="3600"/>
                                </p:stCondLst>
                                <p:childTnLst>
                                  <p:par>
                                    <p:cTn id="25" presetID="2" presetClass="entr" presetSubtype="8" fill="hold" grpId="0" nodeType="afterEffect" p14:presetBounceEnd="66000">
                                      <p:stCondLst>
                                        <p:cond delay="400"/>
                                      </p:stCondLst>
                                      <p:childTnLst>
                                        <p:set>
                                          <p:cBhvr>
                                            <p:cTn id="26" dur="1" fill="hold">
                                              <p:stCondLst>
                                                <p:cond delay="0"/>
                                              </p:stCondLst>
                                            </p:cTn>
                                            <p:tgtEl>
                                              <p:spTgt spid="9"/>
                                            </p:tgtEl>
                                            <p:attrNameLst>
                                              <p:attrName>style.visibility</p:attrName>
                                            </p:attrNameLst>
                                          </p:cBhvr>
                                          <p:to>
                                            <p:strVal val="visible"/>
                                          </p:to>
                                        </p:set>
                                        <p:anim calcmode="lin" valueType="num" p14:bounceEnd="66000">
                                          <p:cBhvr additive="base">
                                            <p:cTn id="27" dur="500" fill="hold"/>
                                            <p:tgtEl>
                                              <p:spTgt spid="9"/>
                                            </p:tgtEl>
                                            <p:attrNameLst>
                                              <p:attrName>ppt_x</p:attrName>
                                            </p:attrNameLst>
                                          </p:cBhvr>
                                          <p:tavLst>
                                            <p:tav tm="0">
                                              <p:val>
                                                <p:strVal val="0-#ppt_w/2"/>
                                              </p:val>
                                            </p:tav>
                                            <p:tav tm="100000">
                                              <p:val>
                                                <p:strVal val="#ppt_x"/>
                                              </p:val>
                                            </p:tav>
                                          </p:tavLst>
                                        </p:anim>
                                        <p:anim calcmode="lin" valueType="num" p14:bounceEnd="66000">
                                          <p:cBhvr additive="base">
                                            <p:cTn id="28" dur="500" fill="hold"/>
                                            <p:tgtEl>
                                              <p:spTgt spid="9"/>
                                            </p:tgtEl>
                                            <p:attrNameLst>
                                              <p:attrName>ppt_y</p:attrName>
                                            </p:attrNameLst>
                                          </p:cBhvr>
                                          <p:tavLst>
                                            <p:tav tm="0">
                                              <p:val>
                                                <p:strVal val="#ppt_y"/>
                                              </p:val>
                                            </p:tav>
                                            <p:tav tm="100000">
                                              <p:val>
                                                <p:strVal val="#ppt_y"/>
                                              </p:val>
                                            </p:tav>
                                          </p:tavLst>
                                        </p:anim>
                                      </p:childTnLst>
                                    </p:cTn>
                                  </p:par>
                                </p:childTnLst>
                              </p:cTn>
                            </p:par>
                            <p:par>
                              <p:cTn id="29" fill="hold">
                                <p:stCondLst>
                                  <p:cond delay="4500"/>
                                </p:stCondLst>
                                <p:childTnLst>
                                  <p:par>
                                    <p:cTn id="30" presetID="2" presetClass="entr" presetSubtype="8" fill="hold" grpId="0" nodeType="afterEffect" p14:presetBounceEnd="66000">
                                      <p:stCondLst>
                                        <p:cond delay="400"/>
                                      </p:stCondLst>
                                      <p:childTnLst>
                                        <p:set>
                                          <p:cBhvr>
                                            <p:cTn id="31" dur="1" fill="hold">
                                              <p:stCondLst>
                                                <p:cond delay="0"/>
                                              </p:stCondLst>
                                            </p:cTn>
                                            <p:tgtEl>
                                              <p:spTgt spid="2"/>
                                            </p:tgtEl>
                                            <p:attrNameLst>
                                              <p:attrName>style.visibility</p:attrName>
                                            </p:attrNameLst>
                                          </p:cBhvr>
                                          <p:to>
                                            <p:strVal val="visible"/>
                                          </p:to>
                                        </p:set>
                                        <p:anim calcmode="lin" valueType="num" p14:bounceEnd="66000">
                                          <p:cBhvr additive="base">
                                            <p:cTn id="32" dur="500" fill="hold"/>
                                            <p:tgtEl>
                                              <p:spTgt spid="2"/>
                                            </p:tgtEl>
                                            <p:attrNameLst>
                                              <p:attrName>ppt_x</p:attrName>
                                            </p:attrNameLst>
                                          </p:cBhvr>
                                          <p:tavLst>
                                            <p:tav tm="0">
                                              <p:val>
                                                <p:strVal val="0-#ppt_w/2"/>
                                              </p:val>
                                            </p:tav>
                                            <p:tav tm="100000">
                                              <p:val>
                                                <p:strVal val="#ppt_x"/>
                                              </p:val>
                                            </p:tav>
                                          </p:tavLst>
                                        </p:anim>
                                        <p:anim calcmode="lin" valueType="num" p14:bounceEnd="66000">
                                          <p:cBhvr additive="base">
                                            <p:cTn id="33" dur="500" fill="hold"/>
                                            <p:tgtEl>
                                              <p:spTgt spid="2"/>
                                            </p:tgtEl>
                                            <p:attrNameLst>
                                              <p:attrName>ppt_y</p:attrName>
                                            </p:attrNameLst>
                                          </p:cBhvr>
                                          <p:tavLst>
                                            <p:tav tm="0">
                                              <p:val>
                                                <p:strVal val="#ppt_y"/>
                                              </p:val>
                                            </p:tav>
                                            <p:tav tm="100000">
                                              <p:val>
                                                <p:strVal val="#ppt_y"/>
                                              </p:val>
                                            </p:tav>
                                          </p:tavLst>
                                        </p:anim>
                                      </p:childTnLst>
                                    </p:cTn>
                                  </p:par>
                                </p:childTnLst>
                              </p:cTn>
                            </p:par>
                            <p:par>
                              <p:cTn id="34" fill="hold">
                                <p:stCondLst>
                                  <p:cond delay="5400"/>
                                </p:stCondLst>
                                <p:childTnLst>
                                  <p:par>
                                    <p:cTn id="35" presetID="2" presetClass="entr" presetSubtype="8" fill="hold" grpId="0" nodeType="afterEffect" p14:presetBounceEnd="66000">
                                      <p:stCondLst>
                                        <p:cond delay="400"/>
                                      </p:stCondLst>
                                      <p:childTnLst>
                                        <p:set>
                                          <p:cBhvr>
                                            <p:cTn id="36" dur="1" fill="hold">
                                              <p:stCondLst>
                                                <p:cond delay="0"/>
                                              </p:stCondLst>
                                            </p:cTn>
                                            <p:tgtEl>
                                              <p:spTgt spid="3"/>
                                            </p:tgtEl>
                                            <p:attrNameLst>
                                              <p:attrName>style.visibility</p:attrName>
                                            </p:attrNameLst>
                                          </p:cBhvr>
                                          <p:to>
                                            <p:strVal val="visible"/>
                                          </p:to>
                                        </p:set>
                                        <p:anim calcmode="lin" valueType="num" p14:bounceEnd="66000">
                                          <p:cBhvr additive="base">
                                            <p:cTn id="37" dur="500" fill="hold"/>
                                            <p:tgtEl>
                                              <p:spTgt spid="3"/>
                                            </p:tgtEl>
                                            <p:attrNameLst>
                                              <p:attrName>ppt_x</p:attrName>
                                            </p:attrNameLst>
                                          </p:cBhvr>
                                          <p:tavLst>
                                            <p:tav tm="0">
                                              <p:val>
                                                <p:strVal val="0-#ppt_w/2"/>
                                              </p:val>
                                            </p:tav>
                                            <p:tav tm="100000">
                                              <p:val>
                                                <p:strVal val="#ppt_x"/>
                                              </p:val>
                                            </p:tav>
                                          </p:tavLst>
                                        </p:anim>
                                        <p:anim calcmode="lin" valueType="num" p14:bounceEnd="66000">
                                          <p:cBhvr additive="base">
                                            <p:cTn id="3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7" grpId="0"/>
          <p:bldP spid="8" grpId="0"/>
          <p:bldP spid="9" grpId="0"/>
          <p:bldP spid="2" grpId="0"/>
          <p:bldP spid="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40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900"/>
                                </p:stCondLst>
                                <p:childTnLst>
                                  <p:par>
                                    <p:cTn id="10" presetID="2" presetClass="entr" presetSubtype="8" fill="hold" grpId="0" nodeType="afterEffect">
                                      <p:stCondLst>
                                        <p:cond delay="40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800"/>
                                </p:stCondLst>
                                <p:childTnLst>
                                  <p:par>
                                    <p:cTn id="15" presetID="2" presetClass="entr" presetSubtype="8" fill="hold" grpId="0" nodeType="afterEffect">
                                      <p:stCondLst>
                                        <p:cond delay="40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0-#ppt_w/2"/>
                                              </p:val>
                                            </p:tav>
                                            <p:tav tm="100000">
                                              <p:val>
                                                <p:strVal val="#ppt_x"/>
                                              </p:val>
                                            </p:tav>
                                          </p:tavLst>
                                        </p:anim>
                                        <p:anim calcmode="lin" valueType="num">
                                          <p:cBhvr additive="base">
                                            <p:cTn id="18" dur="500" fill="hold"/>
                                            <p:tgtEl>
                                              <p:spTgt spid="7"/>
                                            </p:tgtEl>
                                            <p:attrNameLst>
                                              <p:attrName>ppt_y</p:attrName>
                                            </p:attrNameLst>
                                          </p:cBhvr>
                                          <p:tavLst>
                                            <p:tav tm="0">
                                              <p:val>
                                                <p:strVal val="#ppt_y"/>
                                              </p:val>
                                            </p:tav>
                                            <p:tav tm="100000">
                                              <p:val>
                                                <p:strVal val="#ppt_y"/>
                                              </p:val>
                                            </p:tav>
                                          </p:tavLst>
                                        </p:anim>
                                      </p:childTnLst>
                                    </p:cTn>
                                  </p:par>
                                </p:childTnLst>
                              </p:cTn>
                            </p:par>
                            <p:par>
                              <p:cTn id="19" fill="hold">
                                <p:stCondLst>
                                  <p:cond delay="2700"/>
                                </p:stCondLst>
                                <p:childTnLst>
                                  <p:par>
                                    <p:cTn id="20" presetID="2" presetClass="entr" presetSubtype="8" fill="hold" grpId="0" nodeType="afterEffect">
                                      <p:stCondLst>
                                        <p:cond delay="40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0-#ppt_w/2"/>
                                              </p:val>
                                            </p:tav>
                                            <p:tav tm="100000">
                                              <p:val>
                                                <p:strVal val="#ppt_x"/>
                                              </p:val>
                                            </p:tav>
                                          </p:tavLst>
                                        </p:anim>
                                        <p:anim calcmode="lin" valueType="num">
                                          <p:cBhvr additive="base">
                                            <p:cTn id="23" dur="500" fill="hold"/>
                                            <p:tgtEl>
                                              <p:spTgt spid="8"/>
                                            </p:tgtEl>
                                            <p:attrNameLst>
                                              <p:attrName>ppt_y</p:attrName>
                                            </p:attrNameLst>
                                          </p:cBhvr>
                                          <p:tavLst>
                                            <p:tav tm="0">
                                              <p:val>
                                                <p:strVal val="#ppt_y"/>
                                              </p:val>
                                            </p:tav>
                                            <p:tav tm="100000">
                                              <p:val>
                                                <p:strVal val="#ppt_y"/>
                                              </p:val>
                                            </p:tav>
                                          </p:tavLst>
                                        </p:anim>
                                      </p:childTnLst>
                                    </p:cTn>
                                  </p:par>
                                </p:childTnLst>
                              </p:cTn>
                            </p:par>
                            <p:par>
                              <p:cTn id="24" fill="hold">
                                <p:stCondLst>
                                  <p:cond delay="3600"/>
                                </p:stCondLst>
                                <p:childTnLst>
                                  <p:par>
                                    <p:cTn id="25" presetID="2" presetClass="entr" presetSubtype="8" fill="hold" grpId="0" nodeType="afterEffect">
                                      <p:stCondLst>
                                        <p:cond delay="40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0-#ppt_w/2"/>
                                              </p:val>
                                            </p:tav>
                                            <p:tav tm="100000">
                                              <p:val>
                                                <p:strVal val="#ppt_x"/>
                                              </p:val>
                                            </p:tav>
                                          </p:tavLst>
                                        </p:anim>
                                        <p:anim calcmode="lin" valueType="num">
                                          <p:cBhvr additive="base">
                                            <p:cTn id="28" dur="500" fill="hold"/>
                                            <p:tgtEl>
                                              <p:spTgt spid="9"/>
                                            </p:tgtEl>
                                            <p:attrNameLst>
                                              <p:attrName>ppt_y</p:attrName>
                                            </p:attrNameLst>
                                          </p:cBhvr>
                                          <p:tavLst>
                                            <p:tav tm="0">
                                              <p:val>
                                                <p:strVal val="#ppt_y"/>
                                              </p:val>
                                            </p:tav>
                                            <p:tav tm="100000">
                                              <p:val>
                                                <p:strVal val="#ppt_y"/>
                                              </p:val>
                                            </p:tav>
                                          </p:tavLst>
                                        </p:anim>
                                      </p:childTnLst>
                                    </p:cTn>
                                  </p:par>
                                </p:childTnLst>
                              </p:cTn>
                            </p:par>
                            <p:par>
                              <p:cTn id="29" fill="hold">
                                <p:stCondLst>
                                  <p:cond delay="4500"/>
                                </p:stCondLst>
                                <p:childTnLst>
                                  <p:par>
                                    <p:cTn id="30" presetID="2" presetClass="entr" presetSubtype="8" fill="hold" grpId="0" nodeType="afterEffect">
                                      <p:stCondLst>
                                        <p:cond delay="400"/>
                                      </p:stCondLst>
                                      <p:childTnLst>
                                        <p:set>
                                          <p:cBhvr>
                                            <p:cTn id="31" dur="1" fill="hold">
                                              <p:stCondLst>
                                                <p:cond delay="0"/>
                                              </p:stCondLst>
                                            </p:cTn>
                                            <p:tgtEl>
                                              <p:spTgt spid="2"/>
                                            </p:tgtEl>
                                            <p:attrNameLst>
                                              <p:attrName>style.visibility</p:attrName>
                                            </p:attrNameLst>
                                          </p:cBhvr>
                                          <p:to>
                                            <p:strVal val="visible"/>
                                          </p:to>
                                        </p:set>
                                        <p:anim calcmode="lin" valueType="num">
                                          <p:cBhvr additive="base">
                                            <p:cTn id="32" dur="500" fill="hold"/>
                                            <p:tgtEl>
                                              <p:spTgt spid="2"/>
                                            </p:tgtEl>
                                            <p:attrNameLst>
                                              <p:attrName>ppt_x</p:attrName>
                                            </p:attrNameLst>
                                          </p:cBhvr>
                                          <p:tavLst>
                                            <p:tav tm="0">
                                              <p:val>
                                                <p:strVal val="0-#ppt_w/2"/>
                                              </p:val>
                                            </p:tav>
                                            <p:tav tm="100000">
                                              <p:val>
                                                <p:strVal val="#ppt_x"/>
                                              </p:val>
                                            </p:tav>
                                          </p:tavLst>
                                        </p:anim>
                                        <p:anim calcmode="lin" valueType="num">
                                          <p:cBhvr additive="base">
                                            <p:cTn id="33" dur="500" fill="hold"/>
                                            <p:tgtEl>
                                              <p:spTgt spid="2"/>
                                            </p:tgtEl>
                                            <p:attrNameLst>
                                              <p:attrName>ppt_y</p:attrName>
                                            </p:attrNameLst>
                                          </p:cBhvr>
                                          <p:tavLst>
                                            <p:tav tm="0">
                                              <p:val>
                                                <p:strVal val="#ppt_y"/>
                                              </p:val>
                                            </p:tav>
                                            <p:tav tm="100000">
                                              <p:val>
                                                <p:strVal val="#ppt_y"/>
                                              </p:val>
                                            </p:tav>
                                          </p:tavLst>
                                        </p:anim>
                                      </p:childTnLst>
                                    </p:cTn>
                                  </p:par>
                                </p:childTnLst>
                              </p:cTn>
                            </p:par>
                            <p:par>
                              <p:cTn id="34" fill="hold">
                                <p:stCondLst>
                                  <p:cond delay="5400"/>
                                </p:stCondLst>
                                <p:childTnLst>
                                  <p:par>
                                    <p:cTn id="35" presetID="2" presetClass="entr" presetSubtype="8" fill="hold" grpId="0" nodeType="afterEffect">
                                      <p:stCondLst>
                                        <p:cond delay="40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fill="hold"/>
                                            <p:tgtEl>
                                              <p:spTgt spid="3"/>
                                            </p:tgtEl>
                                            <p:attrNameLst>
                                              <p:attrName>ppt_x</p:attrName>
                                            </p:attrNameLst>
                                          </p:cBhvr>
                                          <p:tavLst>
                                            <p:tav tm="0">
                                              <p:val>
                                                <p:strVal val="0-#ppt_w/2"/>
                                              </p:val>
                                            </p:tav>
                                            <p:tav tm="100000">
                                              <p:val>
                                                <p:strVal val="#ppt_x"/>
                                              </p:val>
                                            </p:tav>
                                          </p:tavLst>
                                        </p:anim>
                                        <p:anim calcmode="lin" valueType="num">
                                          <p:cBhvr additive="base">
                                            <p:cTn id="3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7" grpId="0"/>
          <p:bldP spid="8" grpId="0"/>
          <p:bldP spid="9" grpId="0"/>
          <p:bldP spid="2" grpId="0"/>
          <p:bldP spid="3" grpId="0"/>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ctagon 3">
            <a:extLst>
              <a:ext uri="{FF2B5EF4-FFF2-40B4-BE49-F238E27FC236}">
                <a16:creationId xmlns:a16="http://schemas.microsoft.com/office/drawing/2014/main" id="{F2B4F9D8-B893-A50A-C073-79A4E46305EB}"/>
              </a:ext>
            </a:extLst>
          </p:cNvPr>
          <p:cNvSpPr/>
          <p:nvPr/>
        </p:nvSpPr>
        <p:spPr>
          <a:xfrm>
            <a:off x="4612750" y="318964"/>
            <a:ext cx="8964996" cy="8964996"/>
          </a:xfrm>
          <a:prstGeom prst="octagon">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206BB57D-54C2-6ACD-3B23-065688AE8812}"/>
              </a:ext>
            </a:extLst>
          </p:cNvPr>
          <p:cNvSpPr txBox="1"/>
          <p:nvPr/>
        </p:nvSpPr>
        <p:spPr>
          <a:xfrm>
            <a:off x="4577334" y="4279404"/>
            <a:ext cx="8964996" cy="1323439"/>
          </a:xfrm>
          <a:prstGeom prst="rect">
            <a:avLst/>
          </a:prstGeom>
          <a:noFill/>
        </p:spPr>
        <p:txBody>
          <a:bodyPr wrap="square" rtlCol="0">
            <a:spAutoFit/>
          </a:bodyPr>
          <a:lstStyle/>
          <a:p>
            <a:pPr algn="ctr"/>
            <a:r>
              <a:rPr lang="en-IN" sz="8000" dirty="0">
                <a:latin typeface="Arial Rounded MT Bold" panose="020F0704030504030204" pitchFamily="34" charset="0"/>
              </a:rPr>
              <a:t>SYSTEM DESIGN</a:t>
            </a:r>
            <a:endParaRPr lang="en-IN" sz="2000" dirty="0"/>
          </a:p>
        </p:txBody>
      </p:sp>
      <p:pic>
        <p:nvPicPr>
          <p:cNvPr id="2" name="Picture 1">
            <a:extLst>
              <a:ext uri="{FF2B5EF4-FFF2-40B4-BE49-F238E27FC236}">
                <a16:creationId xmlns:a16="http://schemas.microsoft.com/office/drawing/2014/main" id="{CA94BFA8-890C-C263-A292-0C57A063EF36}"/>
              </a:ext>
            </a:extLst>
          </p:cNvPr>
          <p:cNvPicPr>
            <a:picLocks noChangeAspect="1"/>
          </p:cNvPicPr>
          <p:nvPr/>
        </p:nvPicPr>
        <p:blipFill rotWithShape="1">
          <a:blip r:embed="rId2"/>
          <a:srcRect l="18116"/>
          <a:stretch/>
        </p:blipFill>
        <p:spPr>
          <a:xfrm>
            <a:off x="32834632" y="-6007586"/>
            <a:ext cx="11306556" cy="10286990"/>
          </a:xfrm>
          <a:prstGeom prst="rect">
            <a:avLst/>
          </a:prstGeom>
        </p:spPr>
      </p:pic>
    </p:spTree>
    <p:extLst>
      <p:ext uri="{BB962C8B-B14F-4D97-AF65-F5344CB8AC3E}">
        <p14:creationId xmlns:p14="http://schemas.microsoft.com/office/powerpoint/2010/main" val="32099834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D3F8491-20D6-831E-B676-E5F1D7302ADF}"/>
              </a:ext>
            </a:extLst>
          </p:cNvPr>
          <p:cNvSpPr txBox="1"/>
          <p:nvPr/>
        </p:nvSpPr>
        <p:spPr>
          <a:xfrm>
            <a:off x="1292686" y="1253074"/>
            <a:ext cx="5074248" cy="5249324"/>
          </a:xfrm>
          <a:prstGeom prst="rect">
            <a:avLst/>
          </a:prstGeom>
        </p:spPr>
        <p:txBody>
          <a:bodyPr vert="horz" lIns="91440" tIns="45720" rIns="91440" bIns="45720" rtlCol="0" anchor="b">
            <a:normAutofit/>
          </a:bodyPr>
          <a:lstStyle/>
          <a:p>
            <a:pPr>
              <a:spcBef>
                <a:spcPct val="0"/>
              </a:spcBef>
              <a:spcAft>
                <a:spcPts val="600"/>
              </a:spcAft>
            </a:pPr>
            <a:r>
              <a:rPr lang="en-US" sz="63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SYSTEM DESIGN</a:t>
            </a:r>
          </a:p>
        </p:txBody>
      </p:sp>
      <p:pic>
        <p:nvPicPr>
          <p:cNvPr id="12" name="Picture 11">
            <a:extLst>
              <a:ext uri="{FF2B5EF4-FFF2-40B4-BE49-F238E27FC236}">
                <a16:creationId xmlns:a16="http://schemas.microsoft.com/office/drawing/2014/main" id="{08187575-5CB4-477B-AA47-020C6D2A786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6829425" y="1"/>
            <a:ext cx="11458575" cy="10287000"/>
          </a:xfrm>
          <a:prstGeom prst="rect">
            <a:avLst/>
          </a:prstGeom>
        </p:spPr>
      </p:pic>
      <p:pic>
        <p:nvPicPr>
          <p:cNvPr id="14" name="Picture 13">
            <a:extLst>
              <a:ext uri="{FF2B5EF4-FFF2-40B4-BE49-F238E27FC236}">
                <a16:creationId xmlns:a16="http://schemas.microsoft.com/office/drawing/2014/main" id="{EE585F70-7C5D-424E-A182-39507AF48A0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11252202" y="1"/>
            <a:ext cx="7035798" cy="10287000"/>
          </a:xfrm>
          <a:prstGeom prst="rect">
            <a:avLst/>
          </a:prstGeom>
        </p:spPr>
      </p:pic>
      <p:pic>
        <p:nvPicPr>
          <p:cNvPr id="7" name="Picture 6">
            <a:extLst>
              <a:ext uri="{FF2B5EF4-FFF2-40B4-BE49-F238E27FC236}">
                <a16:creationId xmlns:a16="http://schemas.microsoft.com/office/drawing/2014/main" id="{69B75765-03DA-EDD3-E5A8-63CC43287211}"/>
              </a:ext>
            </a:extLst>
          </p:cNvPr>
          <p:cNvPicPr>
            <a:picLocks noChangeAspect="1"/>
          </p:cNvPicPr>
          <p:nvPr/>
        </p:nvPicPr>
        <p:blipFill rotWithShape="1">
          <a:blip r:embed="rId4"/>
          <a:srcRect l="18116"/>
          <a:stretch/>
        </p:blipFill>
        <p:spPr>
          <a:xfrm>
            <a:off x="6981444" y="0"/>
            <a:ext cx="11306556" cy="10286990"/>
          </a:xfrm>
          <a:prstGeom prst="rect">
            <a:avLst/>
          </a:prstGeom>
        </p:spPr>
      </p:pic>
    </p:spTree>
    <p:extLst>
      <p:ext uri="{BB962C8B-B14F-4D97-AF65-F5344CB8AC3E}">
        <p14:creationId xmlns:p14="http://schemas.microsoft.com/office/powerpoint/2010/main" val="28322547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ctagon 3">
            <a:extLst>
              <a:ext uri="{FF2B5EF4-FFF2-40B4-BE49-F238E27FC236}">
                <a16:creationId xmlns:a16="http://schemas.microsoft.com/office/drawing/2014/main" id="{F2B4F9D8-B893-A50A-C073-79A4E46305EB}"/>
              </a:ext>
            </a:extLst>
          </p:cNvPr>
          <p:cNvSpPr/>
          <p:nvPr/>
        </p:nvSpPr>
        <p:spPr>
          <a:xfrm>
            <a:off x="4612750" y="318964"/>
            <a:ext cx="8964996" cy="8964996"/>
          </a:xfrm>
          <a:prstGeom prst="octagon">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206BB57D-54C2-6ACD-3B23-065688AE8812}"/>
              </a:ext>
            </a:extLst>
          </p:cNvPr>
          <p:cNvSpPr txBox="1"/>
          <p:nvPr/>
        </p:nvSpPr>
        <p:spPr>
          <a:xfrm>
            <a:off x="4954788" y="3870438"/>
            <a:ext cx="8280919" cy="1862048"/>
          </a:xfrm>
          <a:prstGeom prst="rect">
            <a:avLst/>
          </a:prstGeom>
          <a:noFill/>
        </p:spPr>
        <p:txBody>
          <a:bodyPr wrap="square" rtlCol="0">
            <a:spAutoFit/>
          </a:bodyPr>
          <a:lstStyle/>
          <a:p>
            <a:pPr algn="ctr"/>
            <a:r>
              <a:rPr lang="en-IN" sz="11500" dirty="0">
                <a:latin typeface="Arial Rounded MT Bold" panose="020F0704030504030204" pitchFamily="34" charset="0"/>
              </a:rPr>
              <a:t>SPRINT</a:t>
            </a:r>
          </a:p>
        </p:txBody>
      </p:sp>
    </p:spTree>
    <p:extLst>
      <p:ext uri="{BB962C8B-B14F-4D97-AF65-F5344CB8AC3E}">
        <p14:creationId xmlns:p14="http://schemas.microsoft.com/office/powerpoint/2010/main" val="303308910"/>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000" y="1471092"/>
            <a:ext cx="18001999" cy="8815908"/>
          </a:xfrm>
        </p:spPr>
        <p:txBody>
          <a:bodyPr>
            <a:normAutofit/>
          </a:bodyPr>
          <a:lstStyle/>
          <a:p>
            <a:pPr algn="just" fontAlgn="base">
              <a:spcBef>
                <a:spcPts val="900"/>
              </a:spcBef>
            </a:pPr>
            <a:endParaRPr lang="en-US" sz="3200" b="1" u="sng" dirty="0">
              <a:solidFill>
                <a:schemeClr val="tx1"/>
              </a:solidFill>
              <a:latin typeface="Times New Roman" panose="02020603050405020304" pitchFamily="18" charset="0"/>
              <a:cs typeface="Times New Roman" panose="02020603050405020304" pitchFamily="18" charset="0"/>
            </a:endParaRPr>
          </a:p>
          <a:p>
            <a:pPr marL="55350" indent="0" algn="just" fontAlgn="base">
              <a:spcBef>
                <a:spcPts val="900"/>
              </a:spcBef>
              <a:buNone/>
            </a:pPr>
            <a:r>
              <a:rPr lang="en-US" sz="3200" b="1" dirty="0">
                <a:solidFill>
                  <a:schemeClr val="tx1"/>
                </a:solidFill>
                <a:latin typeface="Times New Roman" panose="02020603050405020304" pitchFamily="18" charset="0"/>
                <a:cs typeface="Times New Roman" panose="02020603050405020304" pitchFamily="18" charset="0"/>
              </a:rPr>
              <a:t>  </a:t>
            </a:r>
            <a:r>
              <a:rPr lang="en-US" sz="3200" b="1" u="sng" dirty="0">
                <a:solidFill>
                  <a:schemeClr val="tx1"/>
                </a:solidFill>
                <a:latin typeface="Times New Roman" panose="02020603050405020304" pitchFamily="18" charset="0"/>
                <a:cs typeface="Times New Roman" panose="02020603050405020304" pitchFamily="18" charset="0"/>
              </a:rPr>
              <a:t>Sprint 1</a:t>
            </a:r>
            <a:r>
              <a:rPr lang="en-US" sz="3200" dirty="0">
                <a:solidFill>
                  <a:schemeClr val="tx1"/>
                </a:solidFill>
                <a:latin typeface="Times New Roman" panose="02020603050405020304" pitchFamily="18" charset="0"/>
                <a:cs typeface="Times New Roman" panose="02020603050405020304" pitchFamily="18" charset="0"/>
              </a:rPr>
              <a:t> –    Research and Blueprint of the Project</a:t>
            </a:r>
          </a:p>
          <a:p>
            <a:pPr marL="55350" indent="0" algn="just" fontAlgn="base">
              <a:spcBef>
                <a:spcPts val="900"/>
              </a:spcBef>
              <a:buNone/>
            </a:pPr>
            <a:endParaRPr lang="en-US" sz="3200" dirty="0">
              <a:solidFill>
                <a:schemeClr val="tx1"/>
              </a:solidFill>
              <a:latin typeface="Times New Roman" panose="02020603050405020304" pitchFamily="18" charset="0"/>
              <a:cs typeface="Times New Roman" panose="02020603050405020304" pitchFamily="18" charset="0"/>
            </a:endParaRPr>
          </a:p>
          <a:p>
            <a:pPr marL="342900" indent="-342900" algn="just" fontAlgn="base">
              <a:spcBef>
                <a:spcPts val="900"/>
              </a:spcBef>
              <a:buFont typeface="Arial" panose="020B0604020202020204" pitchFamily="34" charset="0"/>
              <a:buChar char="•"/>
            </a:pPr>
            <a:r>
              <a:rPr lang="en-US" sz="3200" dirty="0">
                <a:solidFill>
                  <a:schemeClr val="tx1"/>
                </a:solidFill>
                <a:latin typeface="Times New Roman" panose="02020603050405020304" pitchFamily="18" charset="0"/>
                <a:cs typeface="Times New Roman" panose="02020603050405020304" pitchFamily="18" charset="0"/>
              </a:rPr>
              <a:t>Analyzing already available blogging website.</a:t>
            </a:r>
          </a:p>
          <a:p>
            <a:pPr marL="342900" indent="-342900" algn="just" fontAlgn="base">
              <a:spcBef>
                <a:spcPts val="900"/>
              </a:spcBef>
              <a:buFont typeface="Arial" panose="020B0604020202020204" pitchFamily="34" charset="0"/>
              <a:buChar char="•"/>
            </a:pPr>
            <a:r>
              <a:rPr lang="en-US" sz="3200" dirty="0">
                <a:solidFill>
                  <a:schemeClr val="tx1"/>
                </a:solidFill>
                <a:latin typeface="Times New Roman" panose="02020603050405020304" pitchFamily="18" charset="0"/>
                <a:cs typeface="Times New Roman" panose="02020603050405020304" pitchFamily="18" charset="0"/>
              </a:rPr>
              <a:t>Setting the foundation for the project environment.(backend, frontend, version control etc.)</a:t>
            </a:r>
          </a:p>
          <a:p>
            <a:pPr marL="342900" indent="-342900" algn="just" fontAlgn="base">
              <a:spcBef>
                <a:spcPts val="900"/>
              </a:spcBef>
              <a:buFont typeface="Arial" panose="020B0604020202020204" pitchFamily="34" charset="0"/>
              <a:buChar char="•"/>
            </a:pPr>
            <a:r>
              <a:rPr lang="en-US" sz="3200" dirty="0">
                <a:solidFill>
                  <a:schemeClr val="tx1"/>
                </a:solidFill>
                <a:latin typeface="Times New Roman" panose="02020603050405020304" pitchFamily="18" charset="0"/>
                <a:cs typeface="Times New Roman" panose="02020603050405020304" pitchFamily="18" charset="0"/>
              </a:rPr>
              <a:t>Identifying the core required microservices(Blog interaction, Blog Post, Search etc.) for the website.</a:t>
            </a:r>
          </a:p>
          <a:p>
            <a:pPr marL="342900" indent="-342900" algn="just" fontAlgn="base">
              <a:spcBef>
                <a:spcPts val="900"/>
              </a:spcBef>
              <a:buFont typeface="Arial" panose="020B0604020202020204" pitchFamily="34" charset="0"/>
              <a:buChar char="•"/>
            </a:pPr>
            <a:r>
              <a:rPr lang="en-US" sz="3200" dirty="0">
                <a:solidFill>
                  <a:schemeClr val="tx1"/>
                </a:solidFill>
                <a:latin typeface="Times New Roman" panose="02020603050405020304" pitchFamily="18" charset="0"/>
                <a:cs typeface="Times New Roman" panose="02020603050405020304" pitchFamily="18" charset="0"/>
              </a:rPr>
              <a:t>Understanding the working of containers.</a:t>
            </a:r>
          </a:p>
          <a:p>
            <a:pPr marL="342900" indent="-342900" algn="just" fontAlgn="base">
              <a:spcBef>
                <a:spcPts val="900"/>
              </a:spcBef>
              <a:buFont typeface="Arial" panose="020B0604020202020204" pitchFamily="34" charset="0"/>
              <a:buChar char="•"/>
            </a:pPr>
            <a:r>
              <a:rPr lang="en-US" sz="3200" dirty="0">
                <a:solidFill>
                  <a:schemeClr val="tx1"/>
                </a:solidFill>
                <a:latin typeface="Times New Roman" panose="02020603050405020304" pitchFamily="18" charset="0"/>
                <a:cs typeface="Times New Roman" panose="02020603050405020304" pitchFamily="18" charset="0"/>
              </a:rPr>
              <a:t>Understanding the working of K8s.</a:t>
            </a:r>
          </a:p>
          <a:p>
            <a:pPr marL="342900" indent="-342900" algn="just" fontAlgn="base">
              <a:spcBef>
                <a:spcPts val="900"/>
              </a:spcBef>
              <a:buFont typeface="Arial" panose="020B0604020202020204" pitchFamily="34" charset="0"/>
              <a:buChar char="•"/>
            </a:pPr>
            <a:r>
              <a:rPr lang="en-US" sz="3200" dirty="0">
                <a:solidFill>
                  <a:schemeClr val="tx1"/>
                </a:solidFill>
                <a:latin typeface="Times New Roman" panose="02020603050405020304" pitchFamily="18" charset="0"/>
                <a:cs typeface="Times New Roman" panose="02020603050405020304" pitchFamily="18" charset="0"/>
              </a:rPr>
              <a:t>Choosing appropriate project management tool like </a:t>
            </a:r>
            <a:r>
              <a:rPr lang="en-US" sz="3200" dirty="0" err="1">
                <a:solidFill>
                  <a:schemeClr val="tx1"/>
                </a:solidFill>
                <a:latin typeface="Times New Roman" panose="02020603050405020304" pitchFamily="18" charset="0"/>
                <a:cs typeface="Times New Roman" panose="02020603050405020304" pitchFamily="18" charset="0"/>
              </a:rPr>
              <a:t>trello</a:t>
            </a:r>
            <a:r>
              <a:rPr lang="en-US" sz="3200" dirty="0">
                <a:solidFill>
                  <a:schemeClr val="tx1"/>
                </a:solidFill>
                <a:latin typeface="Times New Roman" panose="02020603050405020304" pitchFamily="18" charset="0"/>
                <a:cs typeface="Times New Roman" panose="02020603050405020304" pitchFamily="18" charset="0"/>
              </a:rPr>
              <a:t>/</a:t>
            </a:r>
            <a:r>
              <a:rPr lang="en-US" sz="3200" dirty="0" err="1">
                <a:solidFill>
                  <a:schemeClr val="tx1"/>
                </a:solidFill>
                <a:latin typeface="Times New Roman" panose="02020603050405020304" pitchFamily="18" charset="0"/>
                <a:cs typeface="Times New Roman" panose="02020603050405020304" pitchFamily="18" charset="0"/>
              </a:rPr>
              <a:t>jira</a:t>
            </a:r>
            <a:r>
              <a:rPr lang="en-US" sz="3200" dirty="0">
                <a:solidFill>
                  <a:schemeClr val="tx1"/>
                </a:solidFill>
                <a:latin typeface="Times New Roman" panose="02020603050405020304" pitchFamily="18" charset="0"/>
                <a:cs typeface="Times New Roman" panose="02020603050405020304" pitchFamily="18" charset="0"/>
              </a:rPr>
              <a:t>.</a:t>
            </a:r>
          </a:p>
          <a:p>
            <a:pPr marL="342900" indent="-342900" algn="just" fontAlgn="base">
              <a:spcBef>
                <a:spcPts val="900"/>
              </a:spcBef>
              <a:buFont typeface="Arial" panose="020B0604020202020204" pitchFamily="34" charset="0"/>
              <a:buChar char="•"/>
            </a:pPr>
            <a:r>
              <a:rPr lang="en-US" sz="3200" dirty="0">
                <a:solidFill>
                  <a:schemeClr val="tx1"/>
                </a:solidFill>
                <a:latin typeface="Times New Roman" panose="02020603050405020304" pitchFamily="18" charset="0"/>
                <a:cs typeface="Times New Roman" panose="02020603050405020304" pitchFamily="18" charset="0"/>
              </a:rPr>
              <a:t>Designing the architecture of the website.</a:t>
            </a:r>
          </a:p>
          <a:p>
            <a:pPr marL="342900" indent="-342900" algn="just" fontAlgn="base">
              <a:spcBef>
                <a:spcPts val="900"/>
              </a:spcBef>
              <a:buFont typeface="Arial" panose="020B0604020202020204" pitchFamily="34" charset="0"/>
              <a:buChar char="•"/>
            </a:pPr>
            <a:endParaRPr lang="en-US" sz="3200" dirty="0">
              <a:solidFill>
                <a:schemeClr val="tx1"/>
              </a:solidFill>
              <a:latin typeface="Times New Roman" panose="02020603050405020304" pitchFamily="18" charset="0"/>
              <a:cs typeface="Times New Roman" panose="02020603050405020304" pitchFamily="18" charset="0"/>
            </a:endParaRPr>
          </a:p>
          <a:p>
            <a:pPr algn="just" fontAlgn="base">
              <a:spcBef>
                <a:spcPts val="900"/>
              </a:spcBef>
            </a:pPr>
            <a:r>
              <a:rPr lang="en-US" sz="3200" b="1" dirty="0">
                <a:solidFill>
                  <a:schemeClr val="tx1"/>
                </a:solidFill>
                <a:latin typeface="Times New Roman" panose="02020603050405020304" pitchFamily="18" charset="0"/>
                <a:cs typeface="Times New Roman" panose="02020603050405020304" pitchFamily="18" charset="0"/>
              </a:rPr>
              <a:t>Time Period – </a:t>
            </a:r>
            <a:r>
              <a:rPr lang="en-US" sz="3200" dirty="0">
                <a:solidFill>
                  <a:schemeClr val="tx1"/>
                </a:solidFill>
                <a:latin typeface="Times New Roman" panose="02020603050405020304" pitchFamily="18" charset="0"/>
                <a:cs typeface="Times New Roman" panose="02020603050405020304" pitchFamily="18" charset="0"/>
              </a:rPr>
              <a:t>1 week</a:t>
            </a:r>
            <a:endParaRPr lang="en-US" sz="3200" b="1" dirty="0">
              <a:solidFill>
                <a:schemeClr val="tx1"/>
              </a:solidFill>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D7576DEC-4981-17C0-EB08-AC8658BE5C84}"/>
              </a:ext>
            </a:extLst>
          </p:cNvPr>
          <p:cNvSpPr txBox="1">
            <a:spLocks/>
          </p:cNvSpPr>
          <p:nvPr/>
        </p:nvSpPr>
        <p:spPr>
          <a:xfrm>
            <a:off x="2757357" y="322397"/>
            <a:ext cx="15530643" cy="1455675"/>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685800" rtl="0" eaLnBrk="1" latinLnBrk="0" hangingPunct="1">
              <a:spcBef>
                <a:spcPct val="0"/>
              </a:spcBef>
              <a:buNone/>
              <a:defRPr sz="6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7200" dirty="0">
                <a:solidFill>
                  <a:schemeClr val="tx1"/>
                </a:solidFill>
                <a:latin typeface="Arial Rounded MT Bold" panose="020F0704030504030204" pitchFamily="34" charset="0"/>
              </a:rPr>
              <a:t>1</a:t>
            </a:r>
          </a:p>
        </p:txBody>
      </p:sp>
      <p:sp>
        <p:nvSpPr>
          <p:cNvPr id="7" name="TextBox 6">
            <a:extLst>
              <a:ext uri="{FF2B5EF4-FFF2-40B4-BE49-F238E27FC236}">
                <a16:creationId xmlns:a16="http://schemas.microsoft.com/office/drawing/2014/main" id="{91099C54-F1F2-06C4-BEBD-4EBB0D2AE761}"/>
              </a:ext>
            </a:extLst>
          </p:cNvPr>
          <p:cNvSpPr txBox="1"/>
          <p:nvPr/>
        </p:nvSpPr>
        <p:spPr>
          <a:xfrm>
            <a:off x="5183560" y="450071"/>
            <a:ext cx="5985000" cy="1200329"/>
          </a:xfrm>
          <a:prstGeom prst="rect">
            <a:avLst/>
          </a:prstGeom>
          <a:noFill/>
        </p:spPr>
        <p:txBody>
          <a:bodyPr wrap="square" rtlCol="0">
            <a:spAutoFit/>
          </a:bodyPr>
          <a:lstStyle/>
          <a:p>
            <a:pPr algn="ctr"/>
            <a:r>
              <a:rPr lang="en-IN" sz="7200" dirty="0">
                <a:latin typeface="Arial Rounded MT Bold" panose="020F0704030504030204" pitchFamily="34" charset="0"/>
              </a:rPr>
              <a:t>SPRINT</a:t>
            </a:r>
            <a:endParaRPr lang="en-IN" dirty="0"/>
          </a:p>
        </p:txBody>
      </p:sp>
    </p:spTree>
    <p:extLst>
      <p:ext uri="{BB962C8B-B14F-4D97-AF65-F5344CB8AC3E}">
        <p14:creationId xmlns:p14="http://schemas.microsoft.com/office/powerpoint/2010/main" val="11368756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7357" y="322397"/>
            <a:ext cx="15530643" cy="1455675"/>
          </a:xfrm>
        </p:spPr>
        <p:txBody>
          <a:bodyPr>
            <a:normAutofit/>
          </a:bodyPr>
          <a:lstStyle/>
          <a:p>
            <a:r>
              <a:rPr lang="en-US" sz="7200" dirty="0">
                <a:solidFill>
                  <a:schemeClr val="tx1"/>
                </a:solidFill>
                <a:latin typeface="Arial Rounded MT Bold" panose="020F0704030504030204" pitchFamily="34" charset="0"/>
              </a:rPr>
              <a:t>2</a:t>
            </a:r>
          </a:p>
        </p:txBody>
      </p:sp>
      <p:sp>
        <p:nvSpPr>
          <p:cNvPr id="3" name="Content Placeholder 2"/>
          <p:cNvSpPr>
            <a:spLocks noGrp="1"/>
          </p:cNvSpPr>
          <p:nvPr>
            <p:ph idx="1"/>
          </p:nvPr>
        </p:nvSpPr>
        <p:spPr>
          <a:xfrm>
            <a:off x="215008" y="2119163"/>
            <a:ext cx="17857984" cy="7845439"/>
          </a:xfrm>
        </p:spPr>
        <p:txBody>
          <a:bodyPr>
            <a:normAutofit fontScale="92500" lnSpcReduction="10000"/>
          </a:bodyPr>
          <a:lstStyle/>
          <a:p>
            <a:pPr algn="just" fontAlgn="base">
              <a:spcBef>
                <a:spcPts val="900"/>
              </a:spcBef>
            </a:pPr>
            <a:r>
              <a:rPr lang="en-US" sz="3200" b="1" u="sng" dirty="0">
                <a:solidFill>
                  <a:schemeClr val="tx1"/>
                </a:solidFill>
                <a:latin typeface="Times New Roman" panose="02020603050405020304" pitchFamily="18" charset="0"/>
                <a:cs typeface="Times New Roman" panose="02020603050405020304" pitchFamily="18" charset="0"/>
              </a:rPr>
              <a:t>Sprint 2</a:t>
            </a:r>
            <a:r>
              <a:rPr lang="en-US" sz="3200" dirty="0">
                <a:solidFill>
                  <a:schemeClr val="tx1"/>
                </a:solidFill>
                <a:latin typeface="Times New Roman" panose="02020603050405020304" pitchFamily="18" charset="0"/>
                <a:cs typeface="Times New Roman" panose="02020603050405020304" pitchFamily="18" charset="0"/>
              </a:rPr>
              <a:t> –   Start the development based on the research done in sprint 1</a:t>
            </a:r>
          </a:p>
          <a:p>
            <a:pPr marL="457200" indent="-457200" algn="just" fontAlgn="base">
              <a:spcBef>
                <a:spcPts val="900"/>
              </a:spcBef>
              <a:buFont typeface="+mj-lt"/>
              <a:buAutoNum type="arabicPeriod"/>
            </a:pPr>
            <a:r>
              <a:rPr lang="en-US" sz="3200" b="1" dirty="0">
                <a:solidFill>
                  <a:schemeClr val="tx1"/>
                </a:solidFill>
                <a:latin typeface="Times New Roman" panose="02020603050405020304" pitchFamily="18" charset="0"/>
                <a:cs typeface="Times New Roman" panose="02020603050405020304" pitchFamily="18" charset="0"/>
              </a:rPr>
              <a:t>User Authentication</a:t>
            </a:r>
          </a:p>
          <a:p>
            <a:pPr algn="just" fontAlgn="base">
              <a:spcBef>
                <a:spcPts val="900"/>
              </a:spcBef>
            </a:pPr>
            <a:r>
              <a:rPr lang="en-US" sz="3200" b="1" dirty="0">
                <a:solidFill>
                  <a:schemeClr val="tx1"/>
                </a:solidFill>
                <a:latin typeface="Times New Roman" panose="02020603050405020304" pitchFamily="18" charset="0"/>
                <a:cs typeface="Times New Roman" panose="02020603050405020304" pitchFamily="18" charset="0"/>
              </a:rPr>
              <a:t>Story: </a:t>
            </a:r>
            <a:r>
              <a:rPr lang="en-US" sz="3200" dirty="0">
                <a:solidFill>
                  <a:schemeClr val="tx1"/>
                </a:solidFill>
                <a:latin typeface="Times New Roman" panose="02020603050405020304" pitchFamily="18" charset="0"/>
                <a:cs typeface="Times New Roman" panose="02020603050405020304" pitchFamily="18" charset="0"/>
              </a:rPr>
              <a:t>A new user will be able to register and login their account to our blogging website so that they can access the blogging services</a:t>
            </a:r>
          </a:p>
          <a:p>
            <a:pPr algn="just" fontAlgn="base">
              <a:spcBef>
                <a:spcPts val="900"/>
              </a:spcBef>
            </a:pPr>
            <a:r>
              <a:rPr lang="en-US" sz="3200" b="1" dirty="0">
                <a:solidFill>
                  <a:schemeClr val="tx1"/>
                </a:solidFill>
                <a:latin typeface="Times New Roman" panose="02020603050405020304" pitchFamily="18" charset="0"/>
                <a:cs typeface="Times New Roman" panose="02020603050405020304" pitchFamily="18" charset="0"/>
              </a:rPr>
              <a:t>Acceptance Criteria:</a:t>
            </a:r>
          </a:p>
          <a:p>
            <a:pPr marL="342900" indent="-342900" algn="just" fontAlgn="base">
              <a:spcBef>
                <a:spcPts val="900"/>
              </a:spcBef>
              <a:buFont typeface="Arial" panose="020B0604020202020204" pitchFamily="34" charset="0"/>
              <a:buChar char="•"/>
            </a:pPr>
            <a:r>
              <a:rPr lang="en-US" sz="3200" dirty="0">
                <a:solidFill>
                  <a:schemeClr val="tx1"/>
                </a:solidFill>
                <a:latin typeface="Times New Roman" panose="02020603050405020304" pitchFamily="18" charset="0"/>
                <a:cs typeface="Times New Roman" panose="02020603050405020304" pitchFamily="18" charset="0"/>
              </a:rPr>
              <a:t>User must provide a valid email address.</a:t>
            </a:r>
          </a:p>
          <a:p>
            <a:pPr marL="342900" indent="-342900" algn="just" fontAlgn="base">
              <a:spcBef>
                <a:spcPts val="900"/>
              </a:spcBef>
              <a:buFont typeface="Arial" panose="020B0604020202020204" pitchFamily="34" charset="0"/>
              <a:buChar char="•"/>
            </a:pPr>
            <a:r>
              <a:rPr lang="en-US" sz="3200" dirty="0">
                <a:solidFill>
                  <a:schemeClr val="tx1"/>
                </a:solidFill>
                <a:latin typeface="Times New Roman" panose="02020603050405020304" pitchFamily="18" charset="0"/>
                <a:cs typeface="Times New Roman" panose="02020603050405020304" pitchFamily="18" charset="0"/>
              </a:rPr>
              <a:t>Password must meet security requirements(</a:t>
            </a:r>
            <a:r>
              <a:rPr lang="en-US" sz="3200" dirty="0" err="1">
                <a:solidFill>
                  <a:schemeClr val="tx1"/>
                </a:solidFill>
                <a:latin typeface="Times New Roman" panose="02020603050405020304" pitchFamily="18" charset="0"/>
                <a:cs typeface="Times New Roman" panose="02020603050405020304" pitchFamily="18" charset="0"/>
              </a:rPr>
              <a:t>eg.</a:t>
            </a:r>
            <a:r>
              <a:rPr lang="en-US" sz="3200" dirty="0">
                <a:solidFill>
                  <a:schemeClr val="tx1"/>
                </a:solidFill>
                <a:latin typeface="Times New Roman" panose="02020603050405020304" pitchFamily="18" charset="0"/>
                <a:cs typeface="Times New Roman" panose="02020603050405020304" pitchFamily="18" charset="0"/>
              </a:rPr>
              <a:t> Minimum length, use special characters, use of both upper and lowercase)</a:t>
            </a:r>
          </a:p>
          <a:p>
            <a:pPr marL="342900" indent="-342900" algn="just" fontAlgn="base">
              <a:spcBef>
                <a:spcPts val="900"/>
              </a:spcBef>
              <a:buFont typeface="Arial" panose="020B0604020202020204" pitchFamily="34" charset="0"/>
              <a:buChar char="•"/>
            </a:pPr>
            <a:endParaRPr lang="en-US" sz="3200" b="1" dirty="0">
              <a:solidFill>
                <a:schemeClr val="tx1"/>
              </a:solidFill>
              <a:latin typeface="Times New Roman" panose="02020603050405020304" pitchFamily="18" charset="0"/>
              <a:cs typeface="Times New Roman" panose="02020603050405020304" pitchFamily="18" charset="0"/>
            </a:endParaRPr>
          </a:p>
          <a:p>
            <a:pPr algn="just" fontAlgn="base">
              <a:spcBef>
                <a:spcPts val="900"/>
              </a:spcBef>
            </a:pPr>
            <a:r>
              <a:rPr lang="en-US" sz="3200" b="1" dirty="0">
                <a:solidFill>
                  <a:schemeClr val="tx1"/>
                </a:solidFill>
                <a:latin typeface="Times New Roman" panose="02020603050405020304" pitchFamily="18" charset="0"/>
                <a:cs typeface="Times New Roman" panose="02020603050405020304" pitchFamily="18" charset="0"/>
              </a:rPr>
              <a:t>2. Integration of frontend and backend tools identified in sprint 1</a:t>
            </a:r>
          </a:p>
          <a:p>
            <a:pPr marL="342900" indent="-342900" algn="just" fontAlgn="base">
              <a:spcBef>
                <a:spcPts val="900"/>
              </a:spcBef>
              <a:buFont typeface="Arial" panose="020B0604020202020204" pitchFamily="34" charset="0"/>
              <a:buChar char="•"/>
            </a:pPr>
            <a:r>
              <a:rPr lang="en-US" sz="3200" dirty="0">
                <a:solidFill>
                  <a:schemeClr val="tx1"/>
                </a:solidFill>
                <a:latin typeface="Times New Roman" panose="02020603050405020304" pitchFamily="18" charset="0"/>
                <a:cs typeface="Times New Roman" panose="02020603050405020304" pitchFamily="18" charset="0"/>
              </a:rPr>
              <a:t>Creating </a:t>
            </a:r>
            <a:r>
              <a:rPr lang="en-US" sz="3200" dirty="0" err="1">
                <a:solidFill>
                  <a:schemeClr val="tx1"/>
                </a:solidFill>
                <a:latin typeface="Times New Roman" panose="02020603050405020304" pitchFamily="18" charset="0"/>
                <a:cs typeface="Times New Roman" panose="02020603050405020304" pitchFamily="18" charset="0"/>
              </a:rPr>
              <a:t>MongoDb</a:t>
            </a:r>
            <a:r>
              <a:rPr lang="en-US" sz="3200" dirty="0">
                <a:solidFill>
                  <a:schemeClr val="tx1"/>
                </a:solidFill>
                <a:latin typeface="Times New Roman" panose="02020603050405020304" pitchFamily="18" charset="0"/>
                <a:cs typeface="Times New Roman" panose="02020603050405020304" pitchFamily="18" charset="0"/>
              </a:rPr>
              <a:t> database and Container for user authentication microservice</a:t>
            </a:r>
          </a:p>
          <a:p>
            <a:pPr marL="342900" indent="-342900" algn="just" fontAlgn="base">
              <a:spcBef>
                <a:spcPts val="900"/>
              </a:spcBef>
              <a:buFont typeface="Arial" panose="020B0604020202020204" pitchFamily="34" charset="0"/>
              <a:buChar char="•"/>
            </a:pPr>
            <a:endParaRPr lang="en-US" sz="3200" dirty="0">
              <a:solidFill>
                <a:schemeClr val="tx1"/>
              </a:solidFill>
              <a:latin typeface="Times New Roman" panose="02020603050405020304" pitchFamily="18" charset="0"/>
              <a:cs typeface="Times New Roman" panose="02020603050405020304" pitchFamily="18" charset="0"/>
            </a:endParaRPr>
          </a:p>
          <a:p>
            <a:pPr algn="just" fontAlgn="base">
              <a:spcBef>
                <a:spcPts val="900"/>
              </a:spcBef>
            </a:pPr>
            <a:r>
              <a:rPr lang="en-US" sz="3200" b="1" dirty="0">
                <a:solidFill>
                  <a:schemeClr val="tx1"/>
                </a:solidFill>
                <a:latin typeface="Times New Roman" panose="02020603050405020304" pitchFamily="18" charset="0"/>
                <a:cs typeface="Times New Roman" panose="02020603050405020304" pitchFamily="18" charset="0"/>
              </a:rPr>
              <a:t>Time Period: </a:t>
            </a:r>
            <a:r>
              <a:rPr lang="en-US" sz="3200" dirty="0">
                <a:solidFill>
                  <a:schemeClr val="tx1"/>
                </a:solidFill>
                <a:latin typeface="Times New Roman" panose="02020603050405020304" pitchFamily="18" charset="0"/>
                <a:cs typeface="Times New Roman" panose="02020603050405020304" pitchFamily="18" charset="0"/>
              </a:rPr>
              <a:t>1 week</a:t>
            </a:r>
          </a:p>
          <a:p>
            <a:pPr algn="just" fontAlgn="base">
              <a:spcBef>
                <a:spcPts val="900"/>
              </a:spcBef>
            </a:pPr>
            <a:endParaRPr lang="en-US" sz="3200" dirty="0">
              <a:solidFill>
                <a:schemeClr val="tx1"/>
              </a:solidFill>
              <a:latin typeface="Times New Roman" panose="02020603050405020304" pitchFamily="18" charset="0"/>
              <a:cs typeface="Times New Roman" panose="02020603050405020304" pitchFamily="18" charset="0"/>
            </a:endParaRPr>
          </a:p>
          <a:p>
            <a:pPr algn="just" fontAlgn="base">
              <a:spcBef>
                <a:spcPts val="900"/>
              </a:spcBef>
            </a:pPr>
            <a:endParaRPr lang="en-US" sz="3200" b="1" dirty="0">
              <a:solidFill>
                <a:schemeClr val="tx1"/>
              </a:solidFill>
              <a:latin typeface="Times New Roman" panose="02020603050405020304" pitchFamily="18" charset="0"/>
              <a:cs typeface="Times New Roman" panose="02020603050405020304" pitchFamily="18" charset="0"/>
            </a:endParaRPr>
          </a:p>
          <a:p>
            <a:pPr algn="just" fontAlgn="base">
              <a:spcBef>
                <a:spcPts val="900"/>
              </a:spcBef>
            </a:pPr>
            <a:endParaRPr lang="en-US" sz="3200" dirty="0">
              <a:solidFill>
                <a:schemeClr val="tx1"/>
              </a:solidFill>
              <a:latin typeface="Times New Roman" panose="02020603050405020304" pitchFamily="18" charset="0"/>
              <a:cs typeface="Times New Roman" panose="02020603050405020304" pitchFamily="18" charset="0"/>
            </a:endParaRPr>
          </a:p>
          <a:p>
            <a:pPr algn="just" fontAlgn="base">
              <a:spcBef>
                <a:spcPts val="900"/>
              </a:spcBef>
            </a:pPr>
            <a:endParaRPr lang="en-US" sz="3200" b="1" dirty="0">
              <a:solidFill>
                <a:schemeClr val="tx1"/>
              </a:solidFill>
              <a:latin typeface="Times New Roman" panose="02020603050405020304" pitchFamily="18" charset="0"/>
              <a:cs typeface="Times New Roman" panose="02020603050405020304" pitchFamily="18" charset="0"/>
            </a:endParaRPr>
          </a:p>
          <a:p>
            <a:pPr algn="just" fontAlgn="base">
              <a:spcBef>
                <a:spcPts val="900"/>
              </a:spcBef>
            </a:pPr>
            <a:endParaRPr lang="en-US" sz="3200" dirty="0">
              <a:solidFill>
                <a:schemeClr val="tx1"/>
              </a:solidFill>
              <a:latin typeface="Times New Roman" panose="02020603050405020304" pitchFamily="18" charset="0"/>
              <a:cs typeface="Times New Roman" panose="02020603050405020304" pitchFamily="18" charset="0"/>
            </a:endParaRPr>
          </a:p>
          <a:p>
            <a:pPr algn="just" fontAlgn="base">
              <a:spcBef>
                <a:spcPts val="900"/>
              </a:spcBef>
            </a:pPr>
            <a:endParaRPr lang="en-US" sz="3200" b="1" dirty="0">
              <a:solidFill>
                <a:schemeClr val="tx1"/>
              </a:solidFill>
              <a:latin typeface="Times New Roman" panose="02020603050405020304" pitchFamily="18" charset="0"/>
              <a:cs typeface="Times New Roman" panose="02020603050405020304" pitchFamily="18" charset="0"/>
            </a:endParaRPr>
          </a:p>
          <a:p>
            <a:pPr marL="457200" indent="-457200" algn="just" fontAlgn="base">
              <a:spcBef>
                <a:spcPts val="900"/>
              </a:spcBef>
              <a:buFont typeface="Arial" panose="020B0604020202020204" pitchFamily="34" charset="0"/>
              <a:buChar char="•"/>
            </a:pPr>
            <a:endParaRPr lang="en-US" sz="3200" dirty="0">
              <a:solidFill>
                <a:schemeClr val="tx1"/>
              </a:solidFill>
              <a:latin typeface="Times New Roman" panose="02020603050405020304" pitchFamily="18" charset="0"/>
              <a:cs typeface="Times New Roman" panose="02020603050405020304" pitchFamily="18" charset="0"/>
            </a:endParaRPr>
          </a:p>
          <a:p>
            <a:pPr marL="457200" indent="-457200" algn="just" fontAlgn="base">
              <a:spcBef>
                <a:spcPts val="900"/>
              </a:spcBef>
              <a:buFont typeface="Arial" panose="020B0604020202020204" pitchFamily="34" charset="0"/>
              <a:buChar char="•"/>
            </a:pP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15A942D-C3ED-F92E-A046-02ED9E354ABC}"/>
              </a:ext>
            </a:extLst>
          </p:cNvPr>
          <p:cNvSpPr txBox="1"/>
          <p:nvPr/>
        </p:nvSpPr>
        <p:spPr>
          <a:xfrm>
            <a:off x="5183560" y="454663"/>
            <a:ext cx="5985000" cy="1200329"/>
          </a:xfrm>
          <a:prstGeom prst="rect">
            <a:avLst/>
          </a:prstGeom>
          <a:noFill/>
        </p:spPr>
        <p:txBody>
          <a:bodyPr wrap="square" rtlCol="0">
            <a:spAutoFit/>
          </a:bodyPr>
          <a:lstStyle/>
          <a:p>
            <a:pPr algn="ctr"/>
            <a:r>
              <a:rPr lang="en-IN" sz="7200" dirty="0">
                <a:latin typeface="Arial Rounded MT Bold" panose="020F0704030504030204" pitchFamily="34" charset="0"/>
              </a:rPr>
              <a:t>SPRINT</a:t>
            </a:r>
            <a:endParaRPr lang="en-IN" dirty="0"/>
          </a:p>
        </p:txBody>
      </p:sp>
    </p:spTree>
    <p:extLst>
      <p:ext uri="{BB962C8B-B14F-4D97-AF65-F5344CB8AC3E}">
        <p14:creationId xmlns:p14="http://schemas.microsoft.com/office/powerpoint/2010/main" val="15811930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020586-354B-602F-E807-AB4FF0A41373}"/>
              </a:ext>
            </a:extLst>
          </p:cNvPr>
          <p:cNvSpPr>
            <a:spLocks noGrp="1"/>
          </p:cNvSpPr>
          <p:nvPr>
            <p:ph idx="1"/>
          </p:nvPr>
        </p:nvSpPr>
        <p:spPr>
          <a:xfrm>
            <a:off x="1378678" y="3487316"/>
            <a:ext cx="15530643" cy="6088127"/>
          </a:xfrm>
        </p:spPr>
        <p:txBody>
          <a:bodyPr>
            <a:normAutofit/>
          </a:bodyPr>
          <a:lstStyle/>
          <a:p>
            <a:pPr marL="55350" indent="0" algn="ctr">
              <a:buNone/>
            </a:pPr>
            <a:r>
              <a:rPr lang="en-IN" sz="11500" dirty="0"/>
              <a:t>THANK YOU</a:t>
            </a:r>
          </a:p>
        </p:txBody>
      </p:sp>
    </p:spTree>
    <p:extLst>
      <p:ext uri="{BB962C8B-B14F-4D97-AF65-F5344CB8AC3E}">
        <p14:creationId xmlns:p14="http://schemas.microsoft.com/office/powerpoint/2010/main" val="2541306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What is Container Orchestration">
            <a:extLst>
              <a:ext uri="{FF2B5EF4-FFF2-40B4-BE49-F238E27FC236}">
                <a16:creationId xmlns:a16="http://schemas.microsoft.com/office/drawing/2014/main" id="{07D798F9-8DC5-FEFA-8DEB-80B09241CBA9}"/>
              </a:ext>
            </a:extLst>
          </p:cNvPr>
          <p:cNvPicPr>
            <a:picLocks noChangeAspect="1" noChangeArrowheads="1"/>
          </p:cNvPicPr>
          <p:nvPr/>
        </p:nvPicPr>
        <p:blipFill>
          <a:blip r:embed="rId2">
            <a:alphaModFix amt="71000"/>
            <a:extLst>
              <a:ext uri="{28A0092B-C50C-407E-A947-70E740481C1C}">
                <a14:useLocalDpi xmlns:a14="http://schemas.microsoft.com/office/drawing/2010/main" val="0"/>
              </a:ext>
            </a:extLst>
          </a:blip>
          <a:srcRect/>
          <a:stretch>
            <a:fillRect/>
          </a:stretch>
        </p:blipFill>
        <p:spPr bwMode="auto">
          <a:xfrm>
            <a:off x="0" y="0"/>
            <a:ext cx="18296500" cy="10287000"/>
          </a:xfrm>
          <a:prstGeom prst="rect">
            <a:avLst/>
          </a:prstGeom>
          <a:noFill/>
          <a:effectLst>
            <a:reflection stA="0" endPos="65000" dist="50800" dir="5400000" sy="-100000" algn="bl" rotWithShape="0"/>
          </a:effectLst>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sez="http://schemas.microsoft.com/office/powerpoint/2016/sectionzoom" Requires="psez">
          <p:graphicFrame>
            <p:nvGraphicFramePr>
              <p:cNvPr id="10" name="Section Zoom 9">
                <a:extLst>
                  <a:ext uri="{FF2B5EF4-FFF2-40B4-BE49-F238E27FC236}">
                    <a16:creationId xmlns:a16="http://schemas.microsoft.com/office/drawing/2014/main" id="{DF9786F0-E4F5-8DD8-4AF7-618DA31DE716}"/>
                  </a:ext>
                </a:extLst>
              </p:cNvPr>
              <p:cNvGraphicFramePr>
                <a:graphicFrameLocks noChangeAspect="1"/>
              </p:cNvGraphicFramePr>
              <p:nvPr>
                <p:extLst>
                  <p:ext uri="{D42A27DB-BD31-4B8C-83A1-F6EECF244321}">
                    <p14:modId xmlns:p14="http://schemas.microsoft.com/office/powerpoint/2010/main" val="2690340441"/>
                  </p:ext>
                </p:extLst>
              </p:nvPr>
            </p:nvGraphicFramePr>
            <p:xfrm>
              <a:off x="2328345" y="534469"/>
              <a:ext cx="4572000" cy="2571750"/>
            </p:xfrm>
            <a:graphic>
              <a:graphicData uri="http://schemas.microsoft.com/office/powerpoint/2016/sectionzoom">
                <psez:sectionZm>
                  <psez:sectionZmObj sectionId="{2ECDFAE3-0ADA-4533-93B0-282085D1EEE7}">
                    <psez:zmPr id="{FEA0B617-D69E-4405-A45B-5B6DEA9BDF76}" transitionDur="1000" showBg="0">
                      <p166:blipFill xmlns:p166="http://schemas.microsoft.com/office/powerpoint/2016/6/main">
                        <a:blip r:embed="rId3"/>
                        <a:stretch>
                          <a:fillRect/>
                        </a:stretch>
                      </p166:blipFill>
                      <p166:spPr xmlns:p166="http://schemas.microsoft.com/office/powerpoint/2016/6/main">
                        <a:xfrm>
                          <a:off x="0" y="0"/>
                          <a:ext cx="4572000" cy="2571750"/>
                        </a:xfrm>
                        <a:prstGeom prst="rect">
                          <a:avLst/>
                        </a:prstGeom>
                      </p166:spPr>
                    </psez:zmPr>
                  </psez:sectionZmObj>
                </psez:sectionZm>
              </a:graphicData>
            </a:graphic>
          </p:graphicFrame>
        </mc:Choice>
        <mc:Fallback>
          <p:pic>
            <p:nvPicPr>
              <p:cNvPr id="10" name="Section Zoom 9">
                <a:hlinkClick r:id="rId4" action="ppaction://hlinksldjump"/>
                <a:extLst>
                  <a:ext uri="{FF2B5EF4-FFF2-40B4-BE49-F238E27FC236}">
                    <a16:creationId xmlns:a16="http://schemas.microsoft.com/office/drawing/2014/main" id="{DF9786F0-E4F5-8DD8-4AF7-618DA31DE716}"/>
                  </a:ext>
                </a:extLst>
              </p:cNvPr>
              <p:cNvPicPr>
                <a:picLocks noGrp="1" noRot="1" noChangeAspect="1" noMove="1" noResize="1" noEditPoints="1" noAdjustHandles="1" noChangeArrowheads="1" noChangeShapeType="1"/>
              </p:cNvPicPr>
              <p:nvPr/>
            </p:nvPicPr>
            <p:blipFill>
              <a:blip r:embed="rId3"/>
              <a:stretch>
                <a:fillRect/>
              </a:stretch>
            </p:blipFill>
            <p:spPr>
              <a:xfrm>
                <a:off x="2328345" y="534469"/>
                <a:ext cx="4572000" cy="2571750"/>
              </a:xfrm>
              <a:prstGeom prst="rect">
                <a:avLst/>
              </a:prstGeom>
            </p:spPr>
          </p:pic>
        </mc:Fallback>
      </mc:AlternateContent>
      <mc:AlternateContent xmlns:mc="http://schemas.openxmlformats.org/markup-compatibility/2006">
        <mc:Choice xmlns:psez="http://schemas.microsoft.com/office/powerpoint/2016/sectionzoom" Requires="psez">
          <p:graphicFrame>
            <p:nvGraphicFramePr>
              <p:cNvPr id="12" name="Section Zoom 11">
                <a:extLst>
                  <a:ext uri="{FF2B5EF4-FFF2-40B4-BE49-F238E27FC236}">
                    <a16:creationId xmlns:a16="http://schemas.microsoft.com/office/drawing/2014/main" id="{F860794B-BD8D-82EC-33F1-952209DEEC0D}"/>
                  </a:ext>
                </a:extLst>
              </p:cNvPr>
              <p:cNvGraphicFramePr>
                <a:graphicFrameLocks noChangeAspect="1"/>
              </p:cNvGraphicFramePr>
              <p:nvPr>
                <p:extLst>
                  <p:ext uri="{D42A27DB-BD31-4B8C-83A1-F6EECF244321}">
                    <p14:modId xmlns:p14="http://schemas.microsoft.com/office/powerpoint/2010/main" val="2174746663"/>
                  </p:ext>
                </p:extLst>
              </p:nvPr>
            </p:nvGraphicFramePr>
            <p:xfrm>
              <a:off x="5364088" y="2354948"/>
              <a:ext cx="4572000" cy="2571750"/>
            </p:xfrm>
            <a:graphic>
              <a:graphicData uri="http://schemas.microsoft.com/office/powerpoint/2016/sectionzoom">
                <psez:sectionZm>
                  <psez:sectionZmObj sectionId="{F44CD65D-4B41-4FEE-ABDB-4C101D27A724}">
                    <psez:zmPr id="{A538BBA0-D14C-43BF-8B39-654B2433F62C}" transitionDur="1000" showBg="0">
                      <p166:blipFill xmlns:p166="http://schemas.microsoft.com/office/powerpoint/2016/6/main">
                        <a:blip r:embed="rId5"/>
                        <a:stretch>
                          <a:fillRect/>
                        </a:stretch>
                      </p166:blipFill>
                      <p166:spPr xmlns:p166="http://schemas.microsoft.com/office/powerpoint/2016/6/main">
                        <a:xfrm>
                          <a:off x="0" y="0"/>
                          <a:ext cx="4572000" cy="2571750"/>
                        </a:xfrm>
                        <a:prstGeom prst="rect">
                          <a:avLst/>
                        </a:prstGeom>
                      </p166:spPr>
                    </psez:zmPr>
                  </psez:sectionZmObj>
                </psez:sectionZm>
              </a:graphicData>
            </a:graphic>
          </p:graphicFrame>
        </mc:Choice>
        <mc:Fallback>
          <p:pic>
            <p:nvPicPr>
              <p:cNvPr id="12" name="Section Zoom 11">
                <a:hlinkClick r:id="rId6" action="ppaction://hlinksldjump"/>
                <a:extLst>
                  <a:ext uri="{FF2B5EF4-FFF2-40B4-BE49-F238E27FC236}">
                    <a16:creationId xmlns:a16="http://schemas.microsoft.com/office/drawing/2014/main" id="{F860794B-BD8D-82EC-33F1-952209DEEC0D}"/>
                  </a:ext>
                </a:extLst>
              </p:cNvPr>
              <p:cNvPicPr>
                <a:picLocks noGrp="1" noRot="1" noChangeAspect="1" noMove="1" noResize="1" noEditPoints="1" noAdjustHandles="1" noChangeArrowheads="1" noChangeShapeType="1"/>
              </p:cNvPicPr>
              <p:nvPr/>
            </p:nvPicPr>
            <p:blipFill>
              <a:blip r:embed="rId5"/>
              <a:stretch>
                <a:fillRect/>
              </a:stretch>
            </p:blipFill>
            <p:spPr>
              <a:xfrm>
                <a:off x="5364088" y="2354948"/>
                <a:ext cx="4572000" cy="2571750"/>
              </a:xfrm>
              <a:prstGeom prst="rect">
                <a:avLst/>
              </a:prstGeom>
            </p:spPr>
          </p:pic>
        </mc:Fallback>
      </mc:AlternateContent>
      <mc:AlternateContent xmlns:mc="http://schemas.openxmlformats.org/markup-compatibility/2006">
        <mc:Choice xmlns:psez="http://schemas.microsoft.com/office/powerpoint/2016/sectionzoom" Requires="psez">
          <p:graphicFrame>
            <p:nvGraphicFramePr>
              <p:cNvPr id="14" name="Section Zoom 13">
                <a:extLst>
                  <a:ext uri="{FF2B5EF4-FFF2-40B4-BE49-F238E27FC236}">
                    <a16:creationId xmlns:a16="http://schemas.microsoft.com/office/drawing/2014/main" id="{AE915A7D-6689-FE03-8019-1B4EA497C4B5}"/>
                  </a:ext>
                </a:extLst>
              </p:cNvPr>
              <p:cNvGraphicFramePr>
                <a:graphicFrameLocks noChangeAspect="1"/>
              </p:cNvGraphicFramePr>
              <p:nvPr>
                <p:extLst>
                  <p:ext uri="{D42A27DB-BD31-4B8C-83A1-F6EECF244321}">
                    <p14:modId xmlns:p14="http://schemas.microsoft.com/office/powerpoint/2010/main" val="564912871"/>
                  </p:ext>
                </p:extLst>
              </p:nvPr>
            </p:nvGraphicFramePr>
            <p:xfrm>
              <a:off x="5364088" y="5719823"/>
              <a:ext cx="4572000" cy="2571750"/>
            </p:xfrm>
            <a:graphic>
              <a:graphicData uri="http://schemas.microsoft.com/office/powerpoint/2016/sectionzoom">
                <psez:sectionZm>
                  <psez:sectionZmObj sectionId="{095BC31A-3E7B-4C16-9EB2-FEB30498A1F0}">
                    <psez:zmPr id="{E5752115-F7F7-4D81-AD88-2FE18F18A2A6}" transitionDur="1000" showBg="0">
                      <p166:blipFill xmlns:p166="http://schemas.microsoft.com/office/powerpoint/2016/6/main">
                        <a:blip r:embed="rId7"/>
                        <a:stretch>
                          <a:fillRect/>
                        </a:stretch>
                      </p166:blipFill>
                      <p166:spPr xmlns:p166="http://schemas.microsoft.com/office/powerpoint/2016/6/main">
                        <a:xfrm>
                          <a:off x="0" y="0"/>
                          <a:ext cx="4572000" cy="2571750"/>
                        </a:xfrm>
                        <a:prstGeom prst="rect">
                          <a:avLst/>
                        </a:prstGeom>
                      </p166:spPr>
                    </psez:zmPr>
                  </psez:sectionZmObj>
                </psez:sectionZm>
              </a:graphicData>
            </a:graphic>
          </p:graphicFrame>
        </mc:Choice>
        <mc:Fallback>
          <p:pic>
            <p:nvPicPr>
              <p:cNvPr id="14" name="Section Zoom 13">
                <a:hlinkClick r:id="rId8" action="ppaction://hlinksldjump"/>
                <a:extLst>
                  <a:ext uri="{FF2B5EF4-FFF2-40B4-BE49-F238E27FC236}">
                    <a16:creationId xmlns:a16="http://schemas.microsoft.com/office/drawing/2014/main" id="{AE915A7D-6689-FE03-8019-1B4EA497C4B5}"/>
                  </a:ext>
                </a:extLst>
              </p:cNvPr>
              <p:cNvPicPr>
                <a:picLocks noGrp="1" noRot="1" noChangeAspect="1" noMove="1" noResize="1" noEditPoints="1" noAdjustHandles="1" noChangeArrowheads="1" noChangeShapeType="1"/>
              </p:cNvPicPr>
              <p:nvPr/>
            </p:nvPicPr>
            <p:blipFill>
              <a:blip r:embed="rId7"/>
              <a:stretch>
                <a:fillRect/>
              </a:stretch>
            </p:blipFill>
            <p:spPr>
              <a:xfrm>
                <a:off x="5364088" y="5719823"/>
                <a:ext cx="4572000" cy="2571750"/>
              </a:xfrm>
              <a:prstGeom prst="rect">
                <a:avLst/>
              </a:prstGeom>
            </p:spPr>
          </p:pic>
        </mc:Fallback>
      </mc:AlternateContent>
      <mc:AlternateContent xmlns:mc="http://schemas.openxmlformats.org/markup-compatibility/2006">
        <mc:Choice xmlns:psez="http://schemas.microsoft.com/office/powerpoint/2016/sectionzoom" Requires="psez">
          <p:graphicFrame>
            <p:nvGraphicFramePr>
              <p:cNvPr id="18" name="Section Zoom 17">
                <a:extLst>
                  <a:ext uri="{FF2B5EF4-FFF2-40B4-BE49-F238E27FC236}">
                    <a16:creationId xmlns:a16="http://schemas.microsoft.com/office/drawing/2014/main" id="{F2605B73-BC6A-4731-5D7A-DCD38422CABD}"/>
                  </a:ext>
                </a:extLst>
              </p:cNvPr>
              <p:cNvGraphicFramePr>
                <a:graphicFrameLocks noChangeAspect="1"/>
              </p:cNvGraphicFramePr>
              <p:nvPr>
                <p:extLst>
                  <p:ext uri="{D42A27DB-BD31-4B8C-83A1-F6EECF244321}">
                    <p14:modId xmlns:p14="http://schemas.microsoft.com/office/powerpoint/2010/main" val="1080972320"/>
                  </p:ext>
                </p:extLst>
              </p:nvPr>
            </p:nvGraphicFramePr>
            <p:xfrm>
              <a:off x="2295201" y="7540302"/>
              <a:ext cx="4572000" cy="2571750"/>
            </p:xfrm>
            <a:graphic>
              <a:graphicData uri="http://schemas.microsoft.com/office/powerpoint/2016/sectionzoom">
                <psez:sectionZm>
                  <psez:sectionZmObj sectionId="{7E7DC826-F1E8-4675-9ECE-BB2395F34C28}">
                    <psez:zmPr id="{879450B9-666A-4615-9123-DAB1401E40DC}" transitionDur="1000" showBg="0">
                      <p166:blipFill xmlns:p166="http://schemas.microsoft.com/office/powerpoint/2016/6/main">
                        <a:blip r:embed="rId9"/>
                        <a:stretch>
                          <a:fillRect/>
                        </a:stretch>
                      </p166:blipFill>
                      <p166:spPr xmlns:p166="http://schemas.microsoft.com/office/powerpoint/2016/6/main">
                        <a:xfrm>
                          <a:off x="0" y="0"/>
                          <a:ext cx="4572000" cy="2571750"/>
                        </a:xfrm>
                        <a:prstGeom prst="rect">
                          <a:avLst/>
                        </a:prstGeom>
                      </p166:spPr>
                    </psez:zmPr>
                  </psez:sectionZmObj>
                </psez:sectionZm>
              </a:graphicData>
            </a:graphic>
          </p:graphicFrame>
        </mc:Choice>
        <mc:Fallback>
          <p:pic>
            <p:nvPicPr>
              <p:cNvPr id="18" name="Section Zoom 17">
                <a:hlinkClick r:id="rId10" action="ppaction://hlinksldjump"/>
                <a:extLst>
                  <a:ext uri="{FF2B5EF4-FFF2-40B4-BE49-F238E27FC236}">
                    <a16:creationId xmlns:a16="http://schemas.microsoft.com/office/drawing/2014/main" id="{F2605B73-BC6A-4731-5D7A-DCD38422CABD}"/>
                  </a:ext>
                </a:extLst>
              </p:cNvPr>
              <p:cNvPicPr>
                <a:picLocks noGrp="1" noRot="1" noChangeAspect="1" noMove="1" noResize="1" noEditPoints="1" noAdjustHandles="1" noChangeArrowheads="1" noChangeShapeType="1"/>
              </p:cNvPicPr>
              <p:nvPr/>
            </p:nvPicPr>
            <p:blipFill>
              <a:blip r:embed="rId9"/>
              <a:stretch>
                <a:fillRect/>
              </a:stretch>
            </p:blipFill>
            <p:spPr>
              <a:xfrm>
                <a:off x="2295201" y="7540302"/>
                <a:ext cx="4572000" cy="2571750"/>
              </a:xfrm>
              <a:prstGeom prst="rect">
                <a:avLst/>
              </a:prstGeom>
            </p:spPr>
          </p:pic>
        </mc:Fallback>
      </mc:AlternateContent>
      <mc:AlternateContent xmlns:mc="http://schemas.openxmlformats.org/markup-compatibility/2006">
        <mc:Choice xmlns:psez="http://schemas.microsoft.com/office/powerpoint/2016/sectionzoom" Requires="psez">
          <p:graphicFrame>
            <p:nvGraphicFramePr>
              <p:cNvPr id="23" name="Section Zoom 22">
                <a:extLst>
                  <a:ext uri="{FF2B5EF4-FFF2-40B4-BE49-F238E27FC236}">
                    <a16:creationId xmlns:a16="http://schemas.microsoft.com/office/drawing/2014/main" id="{5AF1C954-DB66-E056-CB68-75017D8231EF}"/>
                  </a:ext>
                </a:extLst>
              </p:cNvPr>
              <p:cNvGraphicFramePr>
                <a:graphicFrameLocks noChangeAspect="1"/>
              </p:cNvGraphicFramePr>
              <p:nvPr>
                <p:extLst>
                  <p:ext uri="{D42A27DB-BD31-4B8C-83A1-F6EECF244321}">
                    <p14:modId xmlns:p14="http://schemas.microsoft.com/office/powerpoint/2010/main" val="237687654"/>
                  </p:ext>
                </p:extLst>
              </p:nvPr>
            </p:nvGraphicFramePr>
            <p:xfrm>
              <a:off x="-913574" y="2424754"/>
              <a:ext cx="4572000" cy="2571750"/>
            </p:xfrm>
            <a:graphic>
              <a:graphicData uri="http://schemas.microsoft.com/office/powerpoint/2016/sectionzoom">
                <psez:sectionZm>
                  <psez:sectionZmObj sectionId="{7B149297-132D-48F6-86E7-330DD86CFAC7}">
                    <psez:zmPr id="{B737C62B-1090-425E-BBF8-5D1F2B98BAEE}" transitionDur="1000" showBg="0">
                      <p166:blipFill xmlns:p166="http://schemas.microsoft.com/office/powerpoint/2016/6/main">
                        <a:blip r:embed="rId11"/>
                        <a:stretch>
                          <a:fillRect/>
                        </a:stretch>
                      </p166:blipFill>
                      <p166:spPr xmlns:p166="http://schemas.microsoft.com/office/powerpoint/2016/6/main">
                        <a:xfrm>
                          <a:off x="0" y="0"/>
                          <a:ext cx="4572000" cy="2571750"/>
                        </a:xfrm>
                        <a:prstGeom prst="rect">
                          <a:avLst/>
                        </a:prstGeom>
                      </p166:spPr>
                    </psez:zmPr>
                  </psez:sectionZmObj>
                </psez:sectionZm>
              </a:graphicData>
            </a:graphic>
          </p:graphicFrame>
        </mc:Choice>
        <mc:Fallback>
          <p:pic>
            <p:nvPicPr>
              <p:cNvPr id="23" name="Section Zoom 22">
                <a:hlinkClick r:id="rId12" action="ppaction://hlinksldjump"/>
                <a:extLst>
                  <a:ext uri="{FF2B5EF4-FFF2-40B4-BE49-F238E27FC236}">
                    <a16:creationId xmlns:a16="http://schemas.microsoft.com/office/drawing/2014/main" id="{5AF1C954-DB66-E056-CB68-75017D8231EF}"/>
                  </a:ext>
                </a:extLst>
              </p:cNvPr>
              <p:cNvPicPr>
                <a:picLocks noGrp="1" noRot="1" noChangeAspect="1" noMove="1" noResize="1" noEditPoints="1" noAdjustHandles="1" noChangeArrowheads="1" noChangeShapeType="1"/>
              </p:cNvPicPr>
              <p:nvPr/>
            </p:nvPicPr>
            <p:blipFill>
              <a:blip r:embed="rId11"/>
              <a:stretch>
                <a:fillRect/>
              </a:stretch>
            </p:blipFill>
            <p:spPr>
              <a:xfrm>
                <a:off x="-913574" y="2424754"/>
                <a:ext cx="4572000" cy="2571750"/>
              </a:xfrm>
              <a:prstGeom prst="rect">
                <a:avLst/>
              </a:prstGeom>
            </p:spPr>
          </p:pic>
        </mc:Fallback>
      </mc:AlternateContent>
      <mc:AlternateContent xmlns:mc="http://schemas.openxmlformats.org/markup-compatibility/2006">
        <mc:Choice xmlns:psez="http://schemas.microsoft.com/office/powerpoint/2016/sectionzoom" Requires="psez">
          <p:graphicFrame>
            <p:nvGraphicFramePr>
              <p:cNvPr id="25" name="Section Zoom 24">
                <a:extLst>
                  <a:ext uri="{FF2B5EF4-FFF2-40B4-BE49-F238E27FC236}">
                    <a16:creationId xmlns:a16="http://schemas.microsoft.com/office/drawing/2014/main" id="{BF62C650-D04B-E898-97F1-4471B5AB7448}"/>
                  </a:ext>
                </a:extLst>
              </p:cNvPr>
              <p:cNvGraphicFramePr>
                <a:graphicFrameLocks noChangeAspect="1"/>
              </p:cNvGraphicFramePr>
              <p:nvPr>
                <p:extLst>
                  <p:ext uri="{D42A27DB-BD31-4B8C-83A1-F6EECF244321}">
                    <p14:modId xmlns:p14="http://schemas.microsoft.com/office/powerpoint/2010/main" val="3218110238"/>
                  </p:ext>
                </p:extLst>
              </p:nvPr>
            </p:nvGraphicFramePr>
            <p:xfrm>
              <a:off x="-934102" y="5719823"/>
              <a:ext cx="4572000" cy="2571750"/>
            </p:xfrm>
            <a:graphic>
              <a:graphicData uri="http://schemas.microsoft.com/office/powerpoint/2016/sectionzoom">
                <psez:sectionZm>
                  <psez:sectionZmObj sectionId="{2260D318-9BE6-4C68-94EB-A426F0A21A69}">
                    <psez:zmPr id="{31420D26-18E2-405D-B1AD-395CCEBE0663}" transitionDur="1000" showBg="0">
                      <p166:blipFill xmlns:p166="http://schemas.microsoft.com/office/powerpoint/2016/6/main">
                        <a:blip r:embed="rId13"/>
                        <a:stretch>
                          <a:fillRect/>
                        </a:stretch>
                      </p166:blipFill>
                      <p166:spPr xmlns:p166="http://schemas.microsoft.com/office/powerpoint/2016/6/main">
                        <a:xfrm>
                          <a:off x="0" y="0"/>
                          <a:ext cx="4572000" cy="2571750"/>
                        </a:xfrm>
                        <a:prstGeom prst="rect">
                          <a:avLst/>
                        </a:prstGeom>
                      </p166:spPr>
                    </psez:zmPr>
                  </psez:sectionZmObj>
                </psez:sectionZm>
              </a:graphicData>
            </a:graphic>
          </p:graphicFrame>
        </mc:Choice>
        <mc:Fallback>
          <p:pic>
            <p:nvPicPr>
              <p:cNvPr id="25" name="Section Zoom 24">
                <a:hlinkClick r:id="rId14" action="ppaction://hlinksldjump"/>
                <a:extLst>
                  <a:ext uri="{FF2B5EF4-FFF2-40B4-BE49-F238E27FC236}">
                    <a16:creationId xmlns:a16="http://schemas.microsoft.com/office/drawing/2014/main" id="{BF62C650-D04B-E898-97F1-4471B5AB7448}"/>
                  </a:ext>
                </a:extLst>
              </p:cNvPr>
              <p:cNvPicPr>
                <a:picLocks noGrp="1" noRot="1" noChangeAspect="1" noMove="1" noResize="1" noEditPoints="1" noAdjustHandles="1" noChangeArrowheads="1" noChangeShapeType="1"/>
              </p:cNvPicPr>
              <p:nvPr/>
            </p:nvPicPr>
            <p:blipFill>
              <a:blip r:embed="rId13"/>
              <a:stretch>
                <a:fillRect/>
              </a:stretch>
            </p:blipFill>
            <p:spPr>
              <a:xfrm>
                <a:off x="-934102" y="5719823"/>
                <a:ext cx="4572000" cy="2571750"/>
              </a:xfrm>
              <a:prstGeom prst="rect">
                <a:avLst/>
              </a:prstGeom>
            </p:spPr>
          </p:pic>
        </mc:Fallback>
      </mc:AlternateContent>
      <p:sp>
        <p:nvSpPr>
          <p:cNvPr id="2" name="TextBox 1">
            <a:extLst>
              <a:ext uri="{FF2B5EF4-FFF2-40B4-BE49-F238E27FC236}">
                <a16:creationId xmlns:a16="http://schemas.microsoft.com/office/drawing/2014/main" id="{09CE4A20-227E-FC1B-3F36-7359EF7E6BBF}"/>
              </a:ext>
            </a:extLst>
          </p:cNvPr>
          <p:cNvSpPr txBox="1"/>
          <p:nvPr/>
        </p:nvSpPr>
        <p:spPr>
          <a:xfrm>
            <a:off x="3195611" y="4506341"/>
            <a:ext cx="2837467" cy="1015663"/>
          </a:xfrm>
          <a:prstGeom prst="rect">
            <a:avLst/>
          </a:prstGeom>
          <a:noFill/>
        </p:spPr>
        <p:txBody>
          <a:bodyPr wrap="square" rtlCol="0">
            <a:spAutoFit/>
          </a:bodyPr>
          <a:lstStyle/>
          <a:p>
            <a:pPr algn="ctr"/>
            <a:r>
              <a:rPr lang="en-US" sz="6000" b="1" dirty="0">
                <a:latin typeface="Times New Roman" panose="02020603050405020304" pitchFamily="18" charset="0"/>
                <a:cs typeface="Times New Roman" panose="02020603050405020304" pitchFamily="18" charset="0"/>
              </a:rPr>
              <a:t>Content</a:t>
            </a:r>
            <a:endParaRPr lang="en-IN" sz="6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4523986"/>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ctagon 3">
            <a:extLst>
              <a:ext uri="{FF2B5EF4-FFF2-40B4-BE49-F238E27FC236}">
                <a16:creationId xmlns:a16="http://schemas.microsoft.com/office/drawing/2014/main" id="{F2B4F9D8-B893-A50A-C073-79A4E46305EB}"/>
              </a:ext>
            </a:extLst>
          </p:cNvPr>
          <p:cNvSpPr/>
          <p:nvPr/>
        </p:nvSpPr>
        <p:spPr>
          <a:xfrm>
            <a:off x="4612750" y="318964"/>
            <a:ext cx="8964996" cy="8964996"/>
          </a:xfrm>
          <a:prstGeom prst="octagon">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206BB57D-54C2-6ACD-3B23-065688AE8812}"/>
              </a:ext>
            </a:extLst>
          </p:cNvPr>
          <p:cNvSpPr txBox="1"/>
          <p:nvPr/>
        </p:nvSpPr>
        <p:spPr>
          <a:xfrm>
            <a:off x="4463480" y="4207396"/>
            <a:ext cx="8964996" cy="2431435"/>
          </a:xfrm>
          <a:prstGeom prst="rect">
            <a:avLst/>
          </a:prstGeom>
          <a:noFill/>
        </p:spPr>
        <p:txBody>
          <a:bodyPr wrap="square" rtlCol="0">
            <a:spAutoFit/>
          </a:bodyPr>
          <a:lstStyle/>
          <a:p>
            <a:pPr algn="ctr"/>
            <a:r>
              <a:rPr lang="en-IN" sz="8000" dirty="0">
                <a:latin typeface="Arial Rounded MT Bold" panose="020F0704030504030204" pitchFamily="34" charset="0"/>
              </a:rPr>
              <a:t>INTRODUCTION</a:t>
            </a:r>
          </a:p>
          <a:p>
            <a:endParaRPr lang="en-IN" dirty="0"/>
          </a:p>
          <a:p>
            <a:endParaRPr lang="en-IN" dirty="0"/>
          </a:p>
          <a:p>
            <a:endParaRPr lang="en-IN" dirty="0"/>
          </a:p>
          <a:p>
            <a:endParaRPr lang="en-IN" dirty="0"/>
          </a:p>
        </p:txBody>
      </p:sp>
      <p:pic>
        <p:nvPicPr>
          <p:cNvPr id="11" name="Picture 2">
            <a:extLst>
              <a:ext uri="{FF2B5EF4-FFF2-40B4-BE49-F238E27FC236}">
                <a16:creationId xmlns:a16="http://schemas.microsoft.com/office/drawing/2014/main" id="{C800CC53-B7D1-A947-9407-30B5837050BE}"/>
              </a:ext>
            </a:extLst>
          </p:cNvPr>
          <p:cNvPicPr>
            <a:picLocks noChangeAspect="1" noChangeArrowheads="1"/>
          </p:cNvPicPr>
          <p:nvPr/>
        </p:nvPicPr>
        <p:blipFill>
          <a:blip r:embed="rId2"/>
          <a:srcRect/>
          <a:stretch>
            <a:fillRect/>
          </a:stretch>
        </p:blipFill>
        <p:spPr bwMode="auto">
          <a:xfrm>
            <a:off x="11736288" y="10835560"/>
            <a:ext cx="4224470" cy="3885004"/>
          </a:xfrm>
          <a:prstGeom prst="rect">
            <a:avLst/>
          </a:prstGeom>
          <a:noFill/>
          <a:ln w="9525">
            <a:noFill/>
            <a:miter lim="800000"/>
            <a:headEnd/>
            <a:tailEnd/>
          </a:ln>
          <a:effectLst/>
        </p:spPr>
      </p:pic>
      <p:sp>
        <p:nvSpPr>
          <p:cNvPr id="13" name="Rectangle 12">
            <a:extLst>
              <a:ext uri="{FF2B5EF4-FFF2-40B4-BE49-F238E27FC236}">
                <a16:creationId xmlns:a16="http://schemas.microsoft.com/office/drawing/2014/main" id="{4C93556B-AC05-1380-DB97-BCEB2B85A9E7}"/>
              </a:ext>
            </a:extLst>
          </p:cNvPr>
          <p:cNvSpPr/>
          <p:nvPr/>
        </p:nvSpPr>
        <p:spPr>
          <a:xfrm>
            <a:off x="-1851849" y="10313308"/>
            <a:ext cx="8358182" cy="5016758"/>
          </a:xfrm>
          <a:prstGeom prst="rect">
            <a:avLst/>
          </a:prstGeom>
          <a:noFill/>
        </p:spPr>
        <p:txBody>
          <a:bodyPr wrap="square" lIns="91440" tIns="45720" rIns="91440" bIns="45720">
            <a:spAutoFit/>
          </a:bodyPr>
          <a:lstStyle/>
          <a:p>
            <a:r>
              <a:rPr lang="en-US" sz="3200" dirty="0"/>
              <a:t>International banking involves the exchange of funds and financial services between different countries. It provides companies with greater access to a global network of customers, suppliers and partners, allowing for an efficient transfer of funds over borders and through foreign currency conversions. International banking gives firms the ability to trade in foreign markets with confidence, although they must be aware of the associated risks. </a:t>
            </a:r>
            <a:endParaRPr lang="en-US" sz="32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31773141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15301" y="2839244"/>
            <a:ext cx="17057398" cy="7271221"/>
          </a:xfrm>
          <a:prstGeom prst="rect">
            <a:avLst/>
          </a:prstGeom>
          <a:noFill/>
        </p:spPr>
        <p:txBody>
          <a:bodyPr wrap="square" lIns="91440" tIns="45720" rIns="91440" bIns="45720">
            <a:spAutoFit/>
          </a:bodyPr>
          <a:lstStyle/>
          <a:p>
            <a:pPr algn="just" fontAlgn="base">
              <a:spcBef>
                <a:spcPts val="900"/>
              </a:spcBef>
              <a:spcAft>
                <a:spcPts val="1800"/>
              </a:spcAft>
            </a:pPr>
            <a:r>
              <a:rPr lang="en-US" sz="3200" dirty="0">
                <a:latin typeface="Times New Roman" panose="02020603050405020304" pitchFamily="18" charset="0"/>
                <a:cs typeface="Times New Roman" panose="02020603050405020304" pitchFamily="18" charset="0"/>
              </a:rPr>
              <a:t>In the digital age, where the exchange of ideas and experiences has never been more vibrant, the creation of a Blogging Website has evolved from a simple online diary into a powerful platform for individuals and organizations to connect, share, and inspire.</a:t>
            </a:r>
          </a:p>
          <a:p>
            <a:pPr algn="just" fontAlgn="base">
              <a:spcBef>
                <a:spcPts val="900"/>
              </a:spcBef>
              <a:spcAft>
                <a:spcPts val="1800"/>
              </a:spcAft>
            </a:pPr>
            <a:r>
              <a:rPr lang="en-US" sz="3200" dirty="0">
                <a:latin typeface="Times New Roman" panose="02020603050405020304" pitchFamily="18" charset="0"/>
                <a:cs typeface="Times New Roman" panose="02020603050405020304" pitchFamily="18" charset="0"/>
              </a:rPr>
              <a:t>Welcome to our exciting project, the “Thought Flow”, where we aim to craft a dynamic online space where words come to life and ideas find their voice.</a:t>
            </a:r>
          </a:p>
          <a:p>
            <a:pPr algn="just" fontAlgn="base">
              <a:spcBef>
                <a:spcPts val="900"/>
              </a:spcBef>
              <a:spcAft>
                <a:spcPts val="1800"/>
              </a:spcAft>
            </a:pPr>
            <a:r>
              <a:rPr lang="en-US" sz="3200" dirty="0">
                <a:latin typeface="Times New Roman" panose="02020603050405020304" pitchFamily="18" charset="0"/>
                <a:cs typeface="Times New Roman" panose="02020603050405020304" pitchFamily="18" charset="0"/>
              </a:rPr>
              <a:t>Our main focus will be implementation of Docker, a revolutionary technology that has transformed the way we package, distribute, and deploy applications. Our project serves as a prime example of Docker's capabilities. </a:t>
            </a:r>
          </a:p>
          <a:p>
            <a:pPr algn="just" fontAlgn="base">
              <a:spcBef>
                <a:spcPts val="900"/>
              </a:spcBef>
              <a:spcAft>
                <a:spcPts val="1800"/>
              </a:spcAft>
            </a:pPr>
            <a:r>
              <a:rPr lang="en-US" sz="3200" dirty="0">
                <a:latin typeface="Times New Roman" panose="02020603050405020304" pitchFamily="18" charset="0"/>
                <a:cs typeface="Times New Roman" panose="02020603050405020304" pitchFamily="18" charset="0"/>
              </a:rPr>
              <a:t>We have leveraged Docker to create a robust and adaptable web application, designed for bloggers, content creators, and developers alike. By containerizing various components of the website, we have simplified the development process and made it easier to collaborate and scale.</a:t>
            </a:r>
          </a:p>
          <a:p>
            <a:pPr>
              <a:spcAft>
                <a:spcPts val="1800"/>
              </a:spcAft>
            </a:pPr>
            <a:endParaRPr lang="en-US" sz="32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9" name="TextBox 8">
            <a:extLst>
              <a:ext uri="{FF2B5EF4-FFF2-40B4-BE49-F238E27FC236}">
                <a16:creationId xmlns:a16="http://schemas.microsoft.com/office/drawing/2014/main" id="{98631FE1-17FF-74AD-1BAF-798E285EEBE2}"/>
              </a:ext>
            </a:extLst>
          </p:cNvPr>
          <p:cNvSpPr txBox="1"/>
          <p:nvPr/>
        </p:nvSpPr>
        <p:spPr>
          <a:xfrm>
            <a:off x="323715" y="606996"/>
            <a:ext cx="17668073" cy="2431435"/>
          </a:xfrm>
          <a:prstGeom prst="rect">
            <a:avLst/>
          </a:prstGeom>
          <a:noFill/>
        </p:spPr>
        <p:txBody>
          <a:bodyPr wrap="square" rtlCol="0">
            <a:spAutoFit/>
          </a:bodyPr>
          <a:lstStyle/>
          <a:p>
            <a:pPr algn="ctr"/>
            <a:r>
              <a:rPr lang="en-IN" sz="8000" dirty="0">
                <a:latin typeface="Arial Rounded MT Bold" panose="020F0704030504030204" pitchFamily="34" charset="0"/>
              </a:rPr>
              <a:t>INTRODUCTION</a:t>
            </a:r>
          </a:p>
          <a:p>
            <a:endParaRPr lang="en-IN" dirty="0"/>
          </a:p>
          <a:p>
            <a:endParaRPr lang="en-IN" dirty="0"/>
          </a:p>
          <a:p>
            <a:endParaRPr lang="en-IN" dirty="0"/>
          </a:p>
          <a:p>
            <a:endParaRPr lang="en-I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ctagon 3">
            <a:extLst>
              <a:ext uri="{FF2B5EF4-FFF2-40B4-BE49-F238E27FC236}">
                <a16:creationId xmlns:a16="http://schemas.microsoft.com/office/drawing/2014/main" id="{F2B4F9D8-B893-A50A-C073-79A4E46305EB}"/>
              </a:ext>
            </a:extLst>
          </p:cNvPr>
          <p:cNvSpPr/>
          <p:nvPr/>
        </p:nvSpPr>
        <p:spPr>
          <a:xfrm>
            <a:off x="4612750" y="318964"/>
            <a:ext cx="8964996" cy="8964996"/>
          </a:xfrm>
          <a:prstGeom prst="octagon">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206BB57D-54C2-6ACD-3B23-065688AE8812}"/>
              </a:ext>
            </a:extLst>
          </p:cNvPr>
          <p:cNvSpPr txBox="1"/>
          <p:nvPr/>
        </p:nvSpPr>
        <p:spPr>
          <a:xfrm>
            <a:off x="4612750" y="4135388"/>
            <a:ext cx="8964996" cy="2431435"/>
          </a:xfrm>
          <a:prstGeom prst="rect">
            <a:avLst/>
          </a:prstGeom>
          <a:noFill/>
        </p:spPr>
        <p:txBody>
          <a:bodyPr wrap="square" rtlCol="0">
            <a:spAutoFit/>
          </a:bodyPr>
          <a:lstStyle/>
          <a:p>
            <a:pPr algn="ctr"/>
            <a:r>
              <a:rPr lang="en-IN" sz="8000" dirty="0">
                <a:latin typeface="Arial Rounded MT Bold" panose="020F0704030504030204" pitchFamily="34" charset="0"/>
              </a:rPr>
              <a:t>OBJECTIVES</a:t>
            </a:r>
          </a:p>
          <a:p>
            <a:endParaRPr lang="en-IN" dirty="0"/>
          </a:p>
          <a:p>
            <a:endParaRPr lang="en-IN" dirty="0"/>
          </a:p>
          <a:p>
            <a:endParaRPr lang="en-IN" dirty="0"/>
          </a:p>
          <a:p>
            <a:endParaRPr lang="en-IN" dirty="0"/>
          </a:p>
        </p:txBody>
      </p:sp>
      <p:pic>
        <p:nvPicPr>
          <p:cNvPr id="3" name="Picture 2" descr="Why Branch Banking Technology Critical Part of the Customer Journey">
            <a:extLst>
              <a:ext uri="{FF2B5EF4-FFF2-40B4-BE49-F238E27FC236}">
                <a16:creationId xmlns:a16="http://schemas.microsoft.com/office/drawing/2014/main" id="{DB06DD2F-6C73-6F0A-506E-6770E72FD1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36088" y="10904140"/>
            <a:ext cx="7922180" cy="7081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23036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119164"/>
            <a:ext cx="18072992" cy="6940361"/>
          </a:xfrm>
          <a:prstGeom prst="rect">
            <a:avLst/>
          </a:prstGeom>
          <a:noFill/>
        </p:spPr>
        <p:txBody>
          <a:bodyPr wrap="square" lIns="91440" tIns="45720" rIns="91440" bIns="45720">
            <a:spAutoFit/>
          </a:bodyPr>
          <a:lstStyle/>
          <a:p>
            <a:pPr marL="457200" indent="-457200" algn="just" fontAlgn="base">
              <a:spcBef>
                <a:spcPts val="900"/>
              </a:spcBef>
              <a:spcAft>
                <a:spcPts val="4200"/>
              </a:spcAft>
              <a:buFont typeface="Arial" panose="020B0604020202020204" pitchFamily="34" charset="0"/>
              <a:buChar char="•"/>
            </a:pPr>
            <a:r>
              <a:rPr lang="en-US" sz="3600" b="1" u="sng" dirty="0">
                <a:latin typeface="Times New Roman" panose="02020603050405020304" pitchFamily="18" charset="0"/>
                <a:cs typeface="Times New Roman" panose="02020603050405020304" pitchFamily="18" charset="0"/>
              </a:rPr>
              <a:t>Mastering Technologies</a:t>
            </a:r>
            <a:r>
              <a:rPr lang="en-US" sz="3600" b="1" dirty="0">
                <a:latin typeface="Times New Roman" panose="02020603050405020304" pitchFamily="18" charset="0"/>
                <a:cs typeface="Times New Roman" panose="02020603050405020304" pitchFamily="18" charset="0"/>
              </a:rPr>
              <a:t> – </a:t>
            </a:r>
            <a:r>
              <a:rPr lang="en-US" sz="3600" dirty="0">
                <a:latin typeface="Times New Roman" panose="02020603050405020304" pitchFamily="18" charset="0"/>
                <a:cs typeface="Times New Roman" panose="02020603050405020304" pitchFamily="18" charset="0"/>
              </a:rPr>
              <a:t>Gaining experience in microservices, docker, and integration with 3</a:t>
            </a:r>
            <a:r>
              <a:rPr lang="en-US" sz="3600" baseline="30000" dirty="0">
                <a:latin typeface="Times New Roman" panose="02020603050405020304" pitchFamily="18" charset="0"/>
                <a:cs typeface="Times New Roman" panose="02020603050405020304" pitchFamily="18" charset="0"/>
              </a:rPr>
              <a:t>rd</a:t>
            </a:r>
            <a:r>
              <a:rPr lang="en-US" sz="3600" dirty="0">
                <a:latin typeface="Times New Roman" panose="02020603050405020304" pitchFamily="18" charset="0"/>
                <a:cs typeface="Times New Roman" panose="02020603050405020304" pitchFamily="18" charset="0"/>
              </a:rPr>
              <a:t> party services.</a:t>
            </a:r>
          </a:p>
          <a:p>
            <a:pPr marL="457200" indent="-457200" algn="just" fontAlgn="base">
              <a:spcBef>
                <a:spcPts val="900"/>
              </a:spcBef>
              <a:spcAft>
                <a:spcPts val="4200"/>
              </a:spcAft>
              <a:buFont typeface="Arial" panose="020B0604020202020204" pitchFamily="34" charset="0"/>
              <a:buChar char="•"/>
            </a:pPr>
            <a:r>
              <a:rPr lang="en-US" sz="3600" b="1" u="sng" dirty="0">
                <a:latin typeface="Times New Roman" panose="02020603050405020304" pitchFamily="18" charset="0"/>
                <a:cs typeface="Times New Roman" panose="02020603050405020304" pitchFamily="18" charset="0"/>
              </a:rPr>
              <a:t>Seamless Blogging Experience</a:t>
            </a:r>
            <a:r>
              <a:rPr lang="en-US" sz="3600" b="1" dirty="0">
                <a:latin typeface="Times New Roman" panose="02020603050405020304" pitchFamily="18" charset="0"/>
                <a:cs typeface="Times New Roman" panose="02020603050405020304" pitchFamily="18" charset="0"/>
              </a:rPr>
              <a:t> – </a:t>
            </a:r>
            <a:r>
              <a:rPr lang="en-US" sz="3600" dirty="0">
                <a:latin typeface="Times New Roman" panose="02020603050405020304" pitchFamily="18" charset="0"/>
                <a:cs typeface="Times New Roman" panose="02020603050405020304" pitchFamily="18" charset="0"/>
              </a:rPr>
              <a:t>Implement a blogging web application that ensures low response time and all-time availability of the application with a flawless blogging experience.</a:t>
            </a:r>
          </a:p>
          <a:p>
            <a:pPr marL="457200" indent="-457200" algn="just" fontAlgn="base">
              <a:spcBef>
                <a:spcPts val="900"/>
              </a:spcBef>
              <a:spcAft>
                <a:spcPts val="4200"/>
              </a:spcAft>
              <a:buFont typeface="Arial" panose="020B0604020202020204" pitchFamily="34" charset="0"/>
              <a:buChar char="•"/>
            </a:pPr>
            <a:r>
              <a:rPr lang="en-US" sz="3600" b="1" u="sng" dirty="0">
                <a:latin typeface="Times New Roman" panose="02020603050405020304" pitchFamily="18" charset="0"/>
                <a:cs typeface="Times New Roman" panose="02020603050405020304" pitchFamily="18" charset="0"/>
              </a:rPr>
              <a:t>Implementing Microservices</a:t>
            </a:r>
            <a:r>
              <a:rPr lang="en-US" sz="3600" b="1" dirty="0">
                <a:latin typeface="Times New Roman" panose="02020603050405020304" pitchFamily="18" charset="0"/>
                <a:cs typeface="Times New Roman" panose="02020603050405020304" pitchFamily="18" charset="0"/>
              </a:rPr>
              <a:t> - </a:t>
            </a:r>
            <a:r>
              <a:rPr lang="en-US" sz="3600" dirty="0">
                <a:latin typeface="Times New Roman" panose="02020603050405020304" pitchFamily="18" charset="0"/>
                <a:cs typeface="Times New Roman" panose="02020603050405020304" pitchFamily="18" charset="0"/>
              </a:rPr>
              <a:t>Microservices allow us to break down the monolithic structure of a traditional blogging platform into smaller, more manageable services. Each microservice will handle a specific aspect of the platform, such as content service, blog interaction, authentication, notification and more. This approach provides several benefits, including improved scalability, easier maintenance, and the ability to develop and deploy each service independently. </a:t>
            </a:r>
          </a:p>
        </p:txBody>
      </p:sp>
      <p:sp>
        <p:nvSpPr>
          <p:cNvPr id="9" name="TextBox 8">
            <a:extLst>
              <a:ext uri="{FF2B5EF4-FFF2-40B4-BE49-F238E27FC236}">
                <a16:creationId xmlns:a16="http://schemas.microsoft.com/office/drawing/2014/main" id="{98631FE1-17FF-74AD-1BAF-798E285EEBE2}"/>
              </a:ext>
            </a:extLst>
          </p:cNvPr>
          <p:cNvSpPr txBox="1"/>
          <p:nvPr/>
        </p:nvSpPr>
        <p:spPr>
          <a:xfrm>
            <a:off x="3275348" y="462980"/>
            <a:ext cx="11809312" cy="2431435"/>
          </a:xfrm>
          <a:prstGeom prst="rect">
            <a:avLst/>
          </a:prstGeom>
          <a:noFill/>
        </p:spPr>
        <p:txBody>
          <a:bodyPr wrap="square" rtlCol="0">
            <a:spAutoFit/>
          </a:bodyPr>
          <a:lstStyle/>
          <a:p>
            <a:pPr algn="ctr"/>
            <a:r>
              <a:rPr lang="en-IN" sz="8000" b="1" dirty="0">
                <a:latin typeface="Bahnschrift" panose="020B0502040204020203" pitchFamily="34" charset="0"/>
              </a:rPr>
              <a:t>OBJECTIVES</a:t>
            </a:r>
            <a:endParaRPr lang="en-IN" sz="11500" dirty="0">
              <a:latin typeface="Arial Rounded MT Bold" panose="020F0704030504030204" pitchFamily="34" charset="0"/>
            </a:endParaRPr>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18284972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14:presetBounceEnd="76000">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14:bounceEnd="76000">
                                          <p:cBhvr additive="base">
                                            <p:cTn id="7" dur="500" fill="hold"/>
                                            <p:tgtEl>
                                              <p:spTgt spid="9"/>
                                            </p:tgtEl>
                                            <p:attrNameLst>
                                              <p:attrName>ppt_x</p:attrName>
                                            </p:attrNameLst>
                                          </p:cBhvr>
                                          <p:tavLst>
                                            <p:tav tm="0">
                                              <p:val>
                                                <p:strVal val="0-#ppt_w/2"/>
                                              </p:val>
                                            </p:tav>
                                            <p:tav tm="100000">
                                              <p:val>
                                                <p:strVal val="#ppt_x"/>
                                              </p:val>
                                            </p:tav>
                                          </p:tavLst>
                                        </p:anim>
                                        <p:anim calcmode="lin" valueType="num" p14:bounceEnd="76000">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14:presetBounceEnd="76000">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14:bounceEnd="76000">
                                          <p:cBhvr additive="base">
                                            <p:cTn id="12" dur="500" fill="hold"/>
                                            <p:tgtEl>
                                              <p:spTgt spid="6"/>
                                            </p:tgtEl>
                                            <p:attrNameLst>
                                              <p:attrName>ppt_x</p:attrName>
                                            </p:attrNameLst>
                                          </p:cBhvr>
                                          <p:tavLst>
                                            <p:tav tm="0">
                                              <p:val>
                                                <p:strVal val="0-#ppt_w/2"/>
                                              </p:val>
                                            </p:tav>
                                            <p:tav tm="100000">
                                              <p:val>
                                                <p:strVal val="#ppt_x"/>
                                              </p:val>
                                            </p:tav>
                                          </p:tavLst>
                                        </p:anim>
                                        <p:anim calcmode="lin" valueType="num" p14:bounceEnd="76000">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0-#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9509" y="1190887"/>
            <a:ext cx="18072992" cy="8048357"/>
          </a:xfrm>
          <a:prstGeom prst="rect">
            <a:avLst/>
          </a:prstGeom>
          <a:noFill/>
        </p:spPr>
        <p:txBody>
          <a:bodyPr wrap="square" lIns="91440" tIns="45720" rIns="91440" bIns="45720">
            <a:spAutoFit/>
          </a:bodyPr>
          <a:lstStyle/>
          <a:p>
            <a:pPr marL="457200" indent="-457200" algn="just" fontAlgn="base">
              <a:spcBef>
                <a:spcPts val="900"/>
              </a:spcBef>
              <a:spcAft>
                <a:spcPts val="4200"/>
              </a:spcAft>
              <a:buFont typeface="Arial" panose="020B0604020202020204" pitchFamily="34" charset="0"/>
              <a:buChar char="•"/>
            </a:pPr>
            <a:endParaRPr lang="en-US" sz="3600" u="sng" dirty="0">
              <a:latin typeface="Times New Roman" panose="02020603050405020304" pitchFamily="18" charset="0"/>
              <a:cs typeface="Times New Roman" panose="02020603050405020304" pitchFamily="18" charset="0"/>
            </a:endParaRPr>
          </a:p>
          <a:p>
            <a:pPr marL="457200" indent="-457200" algn="just" fontAlgn="base">
              <a:spcBef>
                <a:spcPts val="900"/>
              </a:spcBef>
              <a:spcAft>
                <a:spcPts val="4200"/>
              </a:spcAft>
              <a:buFont typeface="Arial" panose="020B0604020202020204" pitchFamily="34" charset="0"/>
              <a:buChar char="•"/>
            </a:pPr>
            <a:r>
              <a:rPr lang="en-US" sz="3600" b="1" u="sng" dirty="0">
                <a:latin typeface="Times New Roman" panose="02020603050405020304" pitchFamily="18" charset="0"/>
                <a:cs typeface="Times New Roman" panose="02020603050405020304" pitchFamily="18" charset="0"/>
              </a:rPr>
              <a:t>Integration of K8s</a:t>
            </a:r>
            <a:r>
              <a:rPr lang="en-US" sz="3600" b="1" dirty="0">
                <a:latin typeface="Times New Roman" panose="02020603050405020304" pitchFamily="18" charset="0"/>
                <a:cs typeface="Times New Roman" panose="02020603050405020304" pitchFamily="18" charset="0"/>
              </a:rPr>
              <a:t> – </a:t>
            </a:r>
            <a:r>
              <a:rPr lang="en-US" sz="3600" dirty="0">
                <a:latin typeface="Times New Roman" panose="02020603050405020304" pitchFamily="18" charset="0"/>
                <a:cs typeface="Times New Roman" panose="02020603050405020304" pitchFamily="18" charset="0"/>
              </a:rPr>
              <a:t>To manage and orchestrate our microservices efficiently, we aim to integrate Kubernetes (K8s) into our architecture. Kubernetes is a powerful container orchestration platform that will help us automate deployment, scaling, and management of our </a:t>
            </a:r>
            <a:r>
              <a:rPr lang="en-US" sz="3600" dirty="0" err="1">
                <a:latin typeface="Times New Roman" panose="02020603050405020304" pitchFamily="18" charset="0"/>
                <a:cs typeface="Times New Roman" panose="02020603050405020304" pitchFamily="18" charset="0"/>
              </a:rPr>
              <a:t>dockerized</a:t>
            </a:r>
            <a:r>
              <a:rPr lang="en-US" sz="3600" dirty="0">
                <a:latin typeface="Times New Roman" panose="02020603050405020304" pitchFamily="18" charset="0"/>
                <a:cs typeface="Times New Roman" panose="02020603050405020304" pitchFamily="18" charset="0"/>
              </a:rPr>
              <a:t> microservices. With Kubernetes, we can ensure high availability, fault tolerance, and seamless scaling to meet the demands of our growing user base.</a:t>
            </a:r>
          </a:p>
          <a:p>
            <a:pPr marL="457200" indent="-457200" algn="just" fontAlgn="base">
              <a:spcBef>
                <a:spcPts val="900"/>
              </a:spcBef>
              <a:spcAft>
                <a:spcPts val="4200"/>
              </a:spcAft>
              <a:buFont typeface="Arial" panose="020B0604020202020204" pitchFamily="34" charset="0"/>
              <a:buChar char="•"/>
            </a:pPr>
            <a:r>
              <a:rPr lang="en-US" sz="3600" b="1" u="sng" dirty="0">
                <a:latin typeface="Times New Roman" panose="02020603050405020304" pitchFamily="18" charset="0"/>
                <a:cs typeface="Times New Roman" panose="02020603050405020304" pitchFamily="18" charset="0"/>
              </a:rPr>
              <a:t>Implementation of REST API</a:t>
            </a:r>
            <a:r>
              <a:rPr lang="en-US" sz="3600" b="1" dirty="0">
                <a:latin typeface="Times New Roman" panose="02020603050405020304" pitchFamily="18" charset="0"/>
                <a:cs typeface="Times New Roman" panose="02020603050405020304" pitchFamily="18" charset="0"/>
              </a:rPr>
              <a:t> – </a:t>
            </a:r>
            <a:r>
              <a:rPr lang="en-US" sz="3600" dirty="0">
                <a:latin typeface="Times New Roman" panose="02020603050405020304" pitchFamily="18" charset="0"/>
                <a:cs typeface="Times New Roman" panose="02020603050405020304" pitchFamily="18" charset="0"/>
              </a:rPr>
              <a:t>The implementation of a REST (Representational State Transfer) API is another crucial objective. Our microservices will communicate with each other and with the frontend through RESTful APIs. This approach ensures that our services remain loosely coupled and can be developed independently. It also allows us to offer an API to external developers, enabling them to build applications or integrations on top of our blogging platform.</a:t>
            </a:r>
          </a:p>
        </p:txBody>
      </p:sp>
      <p:sp>
        <p:nvSpPr>
          <p:cNvPr id="9" name="TextBox 8">
            <a:extLst>
              <a:ext uri="{FF2B5EF4-FFF2-40B4-BE49-F238E27FC236}">
                <a16:creationId xmlns:a16="http://schemas.microsoft.com/office/drawing/2014/main" id="{98631FE1-17FF-74AD-1BAF-798E285EEBE2}"/>
              </a:ext>
            </a:extLst>
          </p:cNvPr>
          <p:cNvSpPr txBox="1"/>
          <p:nvPr/>
        </p:nvSpPr>
        <p:spPr>
          <a:xfrm>
            <a:off x="3275348" y="462980"/>
            <a:ext cx="11809312" cy="2431435"/>
          </a:xfrm>
          <a:prstGeom prst="rect">
            <a:avLst/>
          </a:prstGeom>
          <a:noFill/>
        </p:spPr>
        <p:txBody>
          <a:bodyPr wrap="square" rtlCol="0">
            <a:spAutoFit/>
          </a:bodyPr>
          <a:lstStyle/>
          <a:p>
            <a:pPr algn="ctr"/>
            <a:r>
              <a:rPr lang="en-IN" sz="8000" b="1" dirty="0">
                <a:latin typeface="Bahnschrift" panose="020B0502040204020203" pitchFamily="34" charset="0"/>
              </a:rPr>
              <a:t>OBJECTIVES</a:t>
            </a:r>
            <a:endParaRPr lang="en-IN" sz="11500" dirty="0">
              <a:latin typeface="Arial Rounded MT Bold" panose="020F0704030504030204" pitchFamily="34" charset="0"/>
            </a:endParaRPr>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3452306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876640"/>
            <a:ext cx="18072992" cy="5732338"/>
          </a:xfrm>
          <a:prstGeom prst="rect">
            <a:avLst/>
          </a:prstGeom>
          <a:noFill/>
        </p:spPr>
        <p:txBody>
          <a:bodyPr wrap="square" lIns="91440" tIns="45720" rIns="91440" bIns="45720">
            <a:spAutoFit/>
          </a:bodyPr>
          <a:lstStyle/>
          <a:p>
            <a:pPr marL="457200" indent="-457200" algn="just" fontAlgn="base">
              <a:spcBef>
                <a:spcPts val="900"/>
              </a:spcBef>
              <a:spcAft>
                <a:spcPts val="4200"/>
              </a:spcAft>
              <a:buFont typeface="Arial" panose="020B0604020202020204" pitchFamily="34" charset="0"/>
              <a:buChar char="•"/>
            </a:pPr>
            <a:r>
              <a:rPr lang="en-US" sz="3600" b="1" u="sng" dirty="0">
                <a:latin typeface="Times New Roman" panose="02020603050405020304" pitchFamily="18" charset="0"/>
                <a:cs typeface="Times New Roman" panose="02020603050405020304" pitchFamily="18" charset="0"/>
              </a:rPr>
              <a:t>Cloud Integration</a:t>
            </a:r>
            <a:r>
              <a:rPr lang="en-US" sz="3600" b="1" dirty="0">
                <a:latin typeface="Times New Roman" panose="02020603050405020304" pitchFamily="18" charset="0"/>
                <a:cs typeface="Times New Roman" panose="02020603050405020304" pitchFamily="18" charset="0"/>
              </a:rPr>
              <a:t> - </a:t>
            </a:r>
            <a:r>
              <a:rPr lang="en-US" sz="3600" dirty="0">
                <a:latin typeface="Times New Roman" panose="02020603050405020304" pitchFamily="18" charset="0"/>
                <a:cs typeface="Times New Roman" panose="02020603050405020304" pitchFamily="18" charset="0"/>
              </a:rPr>
              <a:t>Cloud integration is a key aspect of our </a:t>
            </a:r>
            <a:r>
              <a:rPr lang="en-US" sz="3600" dirty="0" err="1">
                <a:latin typeface="Times New Roman" panose="02020603050405020304" pitchFamily="18" charset="0"/>
                <a:cs typeface="Times New Roman" panose="02020603050405020304" pitchFamily="18" charset="0"/>
              </a:rPr>
              <a:t>dockerized</a:t>
            </a:r>
            <a:r>
              <a:rPr lang="en-US" sz="3600" dirty="0">
                <a:latin typeface="Times New Roman" panose="02020603050405020304" pitchFamily="18" charset="0"/>
                <a:cs typeface="Times New Roman" panose="02020603050405020304" pitchFamily="18" charset="0"/>
              </a:rPr>
              <a:t> Blogging Website. We plan to leverage cloud services, such as AWS to host and manage our containerized microservices. Cloud integration offers advantages like scalability, reliability, and cost optimization. Additionally, it allows us to take advantage of cloud-based databases, storage, and networking services to enhance the performance and resilience of our platform.</a:t>
            </a:r>
          </a:p>
          <a:p>
            <a:pPr marL="457200" indent="-457200" algn="just" fontAlgn="base">
              <a:spcBef>
                <a:spcPts val="900"/>
              </a:spcBef>
              <a:spcAft>
                <a:spcPts val="4200"/>
              </a:spcAft>
              <a:buFont typeface="Arial" panose="020B0604020202020204" pitchFamily="34" charset="0"/>
              <a:buChar char="•"/>
            </a:pPr>
            <a:r>
              <a:rPr lang="en-US" sz="3600" b="1" u="sng" dirty="0">
                <a:latin typeface="Times New Roman" panose="02020603050405020304" pitchFamily="18" charset="0"/>
                <a:cs typeface="Times New Roman" panose="02020603050405020304" pitchFamily="18" charset="0"/>
              </a:rPr>
              <a:t>Integration of Jira</a:t>
            </a:r>
            <a:r>
              <a:rPr lang="en-US" sz="3600" b="1"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 Another significant objective for our </a:t>
            </a:r>
            <a:r>
              <a:rPr lang="en-US" sz="3600" dirty="0" err="1">
                <a:latin typeface="Times New Roman" panose="02020603050405020304" pitchFamily="18" charset="0"/>
                <a:cs typeface="Times New Roman" panose="02020603050405020304" pitchFamily="18" charset="0"/>
              </a:rPr>
              <a:t>dockerized</a:t>
            </a:r>
            <a:r>
              <a:rPr lang="en-US" sz="3600" dirty="0">
                <a:latin typeface="Times New Roman" panose="02020603050405020304" pitchFamily="18" charset="0"/>
                <a:cs typeface="Times New Roman" panose="02020603050405020304" pitchFamily="18" charset="0"/>
              </a:rPr>
              <a:t> Blogging Website project is the integration of Jira, a popular issue and project tracking tool by Atlassian. Integrating Jira into our development workflow and project management processes will play a crucial role in streamlining our development lifecycle.</a:t>
            </a:r>
          </a:p>
        </p:txBody>
      </p:sp>
      <p:sp>
        <p:nvSpPr>
          <p:cNvPr id="9" name="TextBox 8">
            <a:extLst>
              <a:ext uri="{FF2B5EF4-FFF2-40B4-BE49-F238E27FC236}">
                <a16:creationId xmlns:a16="http://schemas.microsoft.com/office/drawing/2014/main" id="{98631FE1-17FF-74AD-1BAF-798E285EEBE2}"/>
              </a:ext>
            </a:extLst>
          </p:cNvPr>
          <p:cNvSpPr txBox="1"/>
          <p:nvPr/>
        </p:nvSpPr>
        <p:spPr>
          <a:xfrm>
            <a:off x="3275348" y="462980"/>
            <a:ext cx="11809312" cy="2431435"/>
          </a:xfrm>
          <a:prstGeom prst="rect">
            <a:avLst/>
          </a:prstGeom>
          <a:noFill/>
        </p:spPr>
        <p:txBody>
          <a:bodyPr wrap="square" rtlCol="0">
            <a:spAutoFit/>
          </a:bodyPr>
          <a:lstStyle/>
          <a:p>
            <a:pPr algn="ctr"/>
            <a:r>
              <a:rPr lang="en-IN" sz="8000" b="1" dirty="0">
                <a:latin typeface="Bahnschrift" panose="020B0502040204020203" pitchFamily="34" charset="0"/>
              </a:rPr>
              <a:t>OBJECTIVES</a:t>
            </a:r>
            <a:endParaRPr lang="en-IN" sz="11500" dirty="0">
              <a:latin typeface="Arial Rounded MT Bold" panose="020F0704030504030204" pitchFamily="34" charset="0"/>
            </a:endParaRPr>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1105181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ctagon 3">
            <a:extLst>
              <a:ext uri="{FF2B5EF4-FFF2-40B4-BE49-F238E27FC236}">
                <a16:creationId xmlns:a16="http://schemas.microsoft.com/office/drawing/2014/main" id="{F2B4F9D8-B893-A50A-C073-79A4E46305EB}"/>
              </a:ext>
            </a:extLst>
          </p:cNvPr>
          <p:cNvSpPr/>
          <p:nvPr/>
        </p:nvSpPr>
        <p:spPr>
          <a:xfrm>
            <a:off x="4612750" y="318964"/>
            <a:ext cx="8964996" cy="8964996"/>
          </a:xfrm>
          <a:prstGeom prst="octagon">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206BB57D-54C2-6ACD-3B23-065688AE8812}"/>
              </a:ext>
            </a:extLst>
          </p:cNvPr>
          <p:cNvSpPr txBox="1"/>
          <p:nvPr/>
        </p:nvSpPr>
        <p:spPr>
          <a:xfrm>
            <a:off x="4612750" y="3919364"/>
            <a:ext cx="8964996" cy="3539430"/>
          </a:xfrm>
          <a:prstGeom prst="rect">
            <a:avLst/>
          </a:prstGeom>
          <a:noFill/>
        </p:spPr>
        <p:txBody>
          <a:bodyPr wrap="square" rtlCol="0">
            <a:spAutoFit/>
          </a:bodyPr>
          <a:lstStyle/>
          <a:p>
            <a:pPr algn="ctr"/>
            <a:r>
              <a:rPr lang="en-IN" sz="7600" dirty="0">
                <a:latin typeface="Arial Rounded MT Bold" panose="020F0704030504030204" pitchFamily="34" charset="0"/>
              </a:rPr>
              <a:t>TECHNOLOGY STACK</a:t>
            </a:r>
          </a:p>
          <a:p>
            <a:endParaRPr lang="en-IN" dirty="0"/>
          </a:p>
          <a:p>
            <a:endParaRPr lang="en-IN" dirty="0"/>
          </a:p>
          <a:p>
            <a:endParaRPr lang="en-IN" dirty="0"/>
          </a:p>
          <a:p>
            <a:endParaRPr lang="en-IN" dirty="0"/>
          </a:p>
        </p:txBody>
      </p:sp>
      <p:sp>
        <p:nvSpPr>
          <p:cNvPr id="3" name="TextBox 2">
            <a:extLst>
              <a:ext uri="{FF2B5EF4-FFF2-40B4-BE49-F238E27FC236}">
                <a16:creationId xmlns:a16="http://schemas.microsoft.com/office/drawing/2014/main" id="{047786DE-1945-4FE9-7270-105464195019}"/>
              </a:ext>
            </a:extLst>
          </p:cNvPr>
          <p:cNvSpPr txBox="1"/>
          <p:nvPr/>
        </p:nvSpPr>
        <p:spPr>
          <a:xfrm>
            <a:off x="-289048" y="11900899"/>
            <a:ext cx="9144000" cy="1754326"/>
          </a:xfrm>
          <a:prstGeom prst="rect">
            <a:avLst/>
          </a:prstGeom>
          <a:noFill/>
        </p:spPr>
        <p:txBody>
          <a:bodyPr wrap="square">
            <a:spAutoFit/>
          </a:bodyPr>
          <a:lstStyle/>
          <a:p>
            <a:r>
              <a:rPr lang="en-US" dirty="0"/>
              <a:t>It is essential that you make sure to understand the legal and regulatory requirements associated with international banking. Being aware of things such as where the money is kept and how transfer costs are established is important. Additionally, you should ensure you choose a financial institution that is reliable and trustworthy.  Finally, make sure the international banking institution you choose offers the services to meet your financial and investment needs.</a:t>
            </a:r>
          </a:p>
        </p:txBody>
      </p:sp>
      <p:pic>
        <p:nvPicPr>
          <p:cNvPr id="5122" name="Picture 2" descr="Be an international banker">
            <a:extLst>
              <a:ext uri="{FF2B5EF4-FFF2-40B4-BE49-F238E27FC236}">
                <a16:creationId xmlns:a16="http://schemas.microsoft.com/office/drawing/2014/main" id="{C9E608FB-AAFE-2444-06D9-723C8DD9E2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17208" y="10469860"/>
            <a:ext cx="5905500" cy="32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33846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744</TotalTime>
  <Words>1102</Words>
  <Application>Microsoft Office PowerPoint</Application>
  <PresentationFormat>Custom</PresentationFormat>
  <Paragraphs>111</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Arial Rounded MT Bold</vt:lpstr>
      <vt:lpstr>Bahnschrift</vt:lpstr>
      <vt:lpstr>Calisto MT</vt:lpstr>
      <vt:lpstr>Times New Roman</vt:lpstr>
      <vt:lpstr>Tw Cen MT</vt:lpstr>
      <vt:lpstr>Wingdings 2</vt:lpstr>
      <vt:lpstr>Slate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MICROSERVICES</vt:lpstr>
      <vt:lpstr>PowerPoint Presentation</vt:lpstr>
      <vt:lpstr>PowerPoint Presentation</vt:lpstr>
      <vt:lpstr>PowerPoint Presentation</vt:lpstr>
      <vt:lpstr>PowerPoint Presentation</vt:lpstr>
      <vt:lpstr>2</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INTERNATIONAL BANKING</dc:title>
  <dc:creator>Dell</dc:creator>
  <cp:lastModifiedBy>Aditya Sharma</cp:lastModifiedBy>
  <cp:revision>12</cp:revision>
  <dcterms:created xsi:type="dcterms:W3CDTF">2023-04-19T10:18:58Z</dcterms:created>
  <dcterms:modified xsi:type="dcterms:W3CDTF">2023-09-19T19:31:51Z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2023-04-19T00:00:00Z</vt:filetime>
  </property>
  <property fmtid="{D5CDD505-2E9C-101B-9397-08002B2CF9AE}" pid="3" name="MSIP_Label_defa4170-0d19-0005-0004-bc88714345d2_Enabled">
    <vt:lpwstr>true</vt:lpwstr>
  </property>
  <property fmtid="{D5CDD505-2E9C-101B-9397-08002B2CF9AE}" pid="4" name="MSIP_Label_defa4170-0d19-0005-0004-bc88714345d2_SetDate">
    <vt:lpwstr>2023-09-19T17:31:00Z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3b6bdc12-6389-42a2-b5b1-4d839bfaeeb0</vt:lpwstr>
  </property>
  <property fmtid="{D5CDD505-2E9C-101B-9397-08002B2CF9AE}" pid="8" name="MSIP_Label_defa4170-0d19-0005-0004-bc88714345d2_ActionId">
    <vt:lpwstr>c6e8029e-bdc4-47ee-824e-ef94054427dd</vt:lpwstr>
  </property>
  <property fmtid="{D5CDD505-2E9C-101B-9397-08002B2CF9AE}" pid="9" name="MSIP_Label_defa4170-0d19-0005-0004-bc88714345d2_ContentBits">
    <vt:lpwstr>0</vt:lpwstr>
  </property>
</Properties>
</file>