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A4382-7BB8-423A-AB6E-1610C7D86167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5472-9E20-4640-A095-BA3585FF6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19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995333C-1749-444A-944E-7FA4BC5901A1}" type="datetime1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1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D24-0635-499E-B468-A52BD78E3CBA}" type="datetime1">
              <a:rPr lang="de-DE" smtClean="0"/>
              <a:t>05.02.2021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23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2516-FD01-439D-BCB0-568D94AD4CD6}" type="datetime1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041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0539-7936-49C6-91BB-457D873124D6}" type="datetime1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45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D4D6-F649-47E1-9529-9B760DE241CE}" type="datetime1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45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4BC9-1D4C-48C5-A7D1-44A2D3C6E15C}" type="datetime1">
              <a:rPr lang="de-DE" smtClean="0"/>
              <a:t>05.02.2021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03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4454-8CF6-4217-AEAF-2DAE4264058F}" type="datetime1">
              <a:rPr lang="de-DE" smtClean="0"/>
              <a:t>05.02.2021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688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DEDCBBD-3AEB-49E1-A02C-CB50BDC344DF}" type="datetime1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421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C41A07E-1AC5-48EF-9247-D843538C7F8A}" type="datetime1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9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CA7-06B8-451B-BBD5-88E65DA58FB1}" type="datetime1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55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1511-0A38-425B-BD3B-F7FB91F0D6DB}" type="datetime1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39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2E1E-7912-48A8-9D17-280546C67CE5}" type="datetime1">
              <a:rPr lang="de-DE" smtClean="0"/>
              <a:t>05.02.2021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70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A966-6A0B-4FB3-AD92-05251199F63A}" type="datetime1">
              <a:rPr lang="de-DE" smtClean="0"/>
              <a:t>05.02.2021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0EB8-2F76-4ABB-A975-B1C51DE3CA3D}" type="datetime1">
              <a:rPr lang="de-DE" smtClean="0"/>
              <a:t>05.02.2021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13E-8C0A-40FD-95C6-AC967F699A15}" type="datetime1">
              <a:rPr lang="de-DE" smtClean="0"/>
              <a:t>05.02.2021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0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A15A-9F46-405B-89DA-B6F43C1CF97D}" type="datetime1">
              <a:rPr lang="de-DE" smtClean="0"/>
              <a:t>05.02.2021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83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95D-981C-4241-ABF4-882B000EDFBC}" type="datetime1">
              <a:rPr lang="de-DE" smtClean="0"/>
              <a:t>05.02.2021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13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242542-2A19-4E6E-9875-EE9C4B7460A8}" type="datetime1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999C811-81A1-4E69-BB44-13D95C0FC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07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lab-ext.iosb.fraunhofer.de/yorick.laly/elektrische-signalanalysis-von-intrusion-detektion-in-industrielle-systeme-basiert-auf-maschinelle-lernen/-/tree/mast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7C866-B880-40E0-A3F7-0E223BC9C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u="sng" dirty="0">
                <a:hlinkClick r:id="rId2"/>
              </a:rPr>
              <a:t>Elektrische Signalanalysis von Intrusion Detektion in industrielle System basiert auf maschinelle Lernen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7D7742-A430-4EB3-93D9-845F43C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1</a:t>
            </a:fld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EE8C8479-8D8A-4386-B81A-AA1B81C6C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114843" y="6397256"/>
            <a:ext cx="1007800" cy="460743"/>
          </a:xfrm>
          <a:prstGeom prst="rect">
            <a:avLst/>
          </a:prstGeom>
        </p:spPr>
      </p:pic>
      <p:pic>
        <p:nvPicPr>
          <p:cNvPr id="1026" name="Picture 2" descr="https://www.signavio.com/wp-content/uploads/2013/03/Logo-Fraunhofer-WEB1.png">
            <a:extLst>
              <a:ext uri="{FF2B5EF4-FFF2-40B4-BE49-F238E27FC236}">
                <a16:creationId xmlns:a16="http://schemas.microsoft.com/office/drawing/2014/main" id="{FD809845-8110-4720-A36B-7E5E54B5B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8" y="6429515"/>
            <a:ext cx="2211387" cy="36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BDA8102-3B33-4C92-90E6-D98A4ACBFE09}"/>
              </a:ext>
            </a:extLst>
          </p:cNvPr>
          <p:cNvSpPr txBox="1"/>
          <p:nvPr/>
        </p:nvSpPr>
        <p:spPr>
          <a:xfrm>
            <a:off x="159797" y="73118"/>
            <a:ext cx="1526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Yorick LALY</a:t>
            </a:r>
          </a:p>
        </p:txBody>
      </p:sp>
    </p:spTree>
    <p:extLst>
      <p:ext uri="{BB962C8B-B14F-4D97-AF65-F5344CB8AC3E}">
        <p14:creationId xmlns:p14="http://schemas.microsoft.com/office/powerpoint/2010/main" val="422883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E5195-1C81-4152-8DD8-46B0FE0D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Inhalt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C93F80-29D5-4A53-8D94-BF34EBC3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2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B4F7B3B-2B26-49A7-83D0-5DCECE439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2476"/>
            <a:ext cx="8825659" cy="3416300"/>
          </a:xfrm>
        </p:spPr>
        <p:txBody>
          <a:bodyPr>
            <a:normAutofit/>
          </a:bodyPr>
          <a:lstStyle/>
          <a:p>
            <a:r>
              <a:rPr lang="de-DE" sz="2400" dirty="0"/>
              <a:t>Motivation und Ziel</a:t>
            </a:r>
          </a:p>
          <a:p>
            <a:r>
              <a:rPr lang="de-DE" sz="2400" dirty="0"/>
              <a:t>Prozess</a:t>
            </a:r>
          </a:p>
          <a:p>
            <a:r>
              <a:rPr lang="de-DE" sz="2400" dirty="0"/>
              <a:t>Signalakquirierung und Hardware</a:t>
            </a:r>
          </a:p>
          <a:p>
            <a:r>
              <a:rPr lang="de-DE" sz="2400" dirty="0"/>
              <a:t>Maschinelle Lernen</a:t>
            </a:r>
          </a:p>
          <a:p>
            <a:r>
              <a:rPr lang="de-DE" sz="2400" dirty="0"/>
              <a:t>Experiment</a:t>
            </a:r>
          </a:p>
          <a:p>
            <a:r>
              <a:rPr lang="de-DE" sz="2400" dirty="0"/>
              <a:t>Ergebnis</a:t>
            </a:r>
          </a:p>
          <a:p>
            <a:r>
              <a:rPr lang="de-DE" sz="2400" dirty="0"/>
              <a:t>Nächste Schritt</a:t>
            </a:r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FAF24682-0733-41C5-893C-FF57B7954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114843" y="6397256"/>
            <a:ext cx="1007800" cy="460743"/>
          </a:xfrm>
          <a:prstGeom prst="rect">
            <a:avLst/>
          </a:prstGeom>
        </p:spPr>
      </p:pic>
      <p:pic>
        <p:nvPicPr>
          <p:cNvPr id="10" name="Picture 2" descr="https://www.signavio.com/wp-content/uploads/2013/03/Logo-Fraunhofer-WEB1.png">
            <a:extLst>
              <a:ext uri="{FF2B5EF4-FFF2-40B4-BE49-F238E27FC236}">
                <a16:creationId xmlns:a16="http://schemas.microsoft.com/office/drawing/2014/main" id="{C780C378-7D98-4FCB-B448-2EBD9089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8" y="6429515"/>
            <a:ext cx="2211387" cy="36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BF899A-FFAD-4CE4-B007-8B171934A9DB}"/>
              </a:ext>
            </a:extLst>
          </p:cNvPr>
          <p:cNvSpPr txBox="1"/>
          <p:nvPr/>
        </p:nvSpPr>
        <p:spPr>
          <a:xfrm>
            <a:off x="159797" y="73118"/>
            <a:ext cx="1526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Yorick LALY</a:t>
            </a:r>
          </a:p>
        </p:txBody>
      </p:sp>
    </p:spTree>
    <p:extLst>
      <p:ext uri="{BB962C8B-B14F-4D97-AF65-F5344CB8AC3E}">
        <p14:creationId xmlns:p14="http://schemas.microsoft.com/office/powerpoint/2010/main" val="283832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2B3AB-F2F4-4AA3-BBAB-26E8D102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294BE-2669-46CD-AE1F-C101B4AC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2284A5-E075-4BAB-A124-522B5438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811-81A1-4E69-BB44-13D95C0FCF64}" type="slidenum">
              <a:rPr lang="de-DE" smtClean="0"/>
              <a:t>3</a:t>
            </a:fld>
            <a:endParaRPr lang="de-DE"/>
          </a:p>
        </p:txBody>
      </p:sp>
      <p:pic>
        <p:nvPicPr>
          <p:cNvPr id="5" name="Picture 2" descr="https://www.signavio.com/wp-content/uploads/2013/03/Logo-Fraunhofer-WEB1.png">
            <a:extLst>
              <a:ext uri="{FF2B5EF4-FFF2-40B4-BE49-F238E27FC236}">
                <a16:creationId xmlns:a16="http://schemas.microsoft.com/office/drawing/2014/main" id="{9C9B91F9-C369-48E0-A140-7A2AE0DF5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8" y="6429515"/>
            <a:ext cx="2211387" cy="36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00AD66-6B40-4642-B748-3B848653C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114843" y="6397256"/>
            <a:ext cx="1007800" cy="4607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8794238-CC48-47C2-A99D-20CBC3423A43}"/>
              </a:ext>
            </a:extLst>
          </p:cNvPr>
          <p:cNvSpPr txBox="1"/>
          <p:nvPr/>
        </p:nvSpPr>
        <p:spPr>
          <a:xfrm>
            <a:off x="159797" y="73118"/>
            <a:ext cx="1526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Yorick LALY</a:t>
            </a:r>
          </a:p>
        </p:txBody>
      </p:sp>
    </p:spTree>
    <p:extLst>
      <p:ext uri="{BB962C8B-B14F-4D97-AF65-F5344CB8AC3E}">
        <p14:creationId xmlns:p14="http://schemas.microsoft.com/office/powerpoint/2010/main" val="1230328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35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Ion-Sitzungssaal</vt:lpstr>
      <vt:lpstr>Elektrische Signalanalysis von Intrusion Detektion in industrielle System basiert auf maschinelle Lernen</vt:lpstr>
      <vt:lpstr>Inhalt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Elektrische Signalanalysis von Intrusion Detektion in industrielle System basiert auf maschinelle Lernen</dc:title>
  <dc:creator>Laly, Yorick</dc:creator>
  <cp:lastModifiedBy>Laly, Yorick</cp:lastModifiedBy>
  <cp:revision>10</cp:revision>
  <dcterms:created xsi:type="dcterms:W3CDTF">2021-02-05T07:57:32Z</dcterms:created>
  <dcterms:modified xsi:type="dcterms:W3CDTF">2021-02-10T10:04:06Z</dcterms:modified>
</cp:coreProperties>
</file>