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1B09-7434-412E-B46F-1DAE1587A0EE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1707-C466-4B1C-850B-841B24778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23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1B09-7434-412E-B46F-1DAE1587A0EE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1707-C466-4B1C-850B-841B24778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53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1B09-7434-412E-B46F-1DAE1587A0EE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1707-C466-4B1C-850B-841B24778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04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1B09-7434-412E-B46F-1DAE1587A0EE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1707-C466-4B1C-850B-841B24778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8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1B09-7434-412E-B46F-1DAE1587A0EE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1707-C466-4B1C-850B-841B24778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09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1B09-7434-412E-B46F-1DAE1587A0EE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1707-C466-4B1C-850B-841B24778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77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1B09-7434-412E-B46F-1DAE1587A0EE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1707-C466-4B1C-850B-841B24778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12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1B09-7434-412E-B46F-1DAE1587A0EE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1707-C466-4B1C-850B-841B24778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25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1B09-7434-412E-B46F-1DAE1587A0EE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1707-C466-4B1C-850B-841B24778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74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1B09-7434-412E-B46F-1DAE1587A0EE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1707-C466-4B1C-850B-841B24778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0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1B09-7434-412E-B46F-1DAE1587A0EE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1707-C466-4B1C-850B-841B24778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83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1B09-7434-412E-B46F-1DAE1587A0EE}" type="datetimeFigureOut">
              <a:rPr lang="de-DE" smtClean="0"/>
              <a:t>17.04.2021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21707-C466-4B1C-850B-841B24778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79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A831C6F-DAD4-44D4-9744-4AFCA9B80DEC}"/>
              </a:ext>
            </a:extLst>
          </p:cNvPr>
          <p:cNvSpPr/>
          <p:nvPr/>
        </p:nvSpPr>
        <p:spPr>
          <a:xfrm>
            <a:off x="10330651" y="4536019"/>
            <a:ext cx="665825" cy="60368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6F23FFE-B800-4533-BC62-99EF01426F7F}"/>
              </a:ext>
            </a:extLst>
          </p:cNvPr>
          <p:cNvSpPr/>
          <p:nvPr/>
        </p:nvSpPr>
        <p:spPr>
          <a:xfrm>
            <a:off x="2611516" y="4525662"/>
            <a:ext cx="665825" cy="60368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3E0ED36-7F98-48ED-8C15-83E1D51FAE9A}"/>
              </a:ext>
            </a:extLst>
          </p:cNvPr>
          <p:cNvCxnSpPr>
            <a:stCxn id="5" idx="0"/>
            <a:endCxn id="4" idx="0"/>
          </p:cNvCxnSpPr>
          <p:nvPr/>
        </p:nvCxnSpPr>
        <p:spPr>
          <a:xfrm>
            <a:off x="2944429" y="4525663"/>
            <a:ext cx="7719135" cy="103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40E62F9-3438-408D-96B5-D68256EE9065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>
            <a:off x="2944429" y="5129345"/>
            <a:ext cx="7719135" cy="103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5178F8DD-9E4A-4C39-A5FE-FD34C697F544}"/>
              </a:ext>
            </a:extLst>
          </p:cNvPr>
          <p:cNvSpPr/>
          <p:nvPr/>
        </p:nvSpPr>
        <p:spPr>
          <a:xfrm>
            <a:off x="2177989" y="3891862"/>
            <a:ext cx="1395273" cy="559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C710F59-196B-437E-B677-55354E92DE74}"/>
              </a:ext>
            </a:extLst>
          </p:cNvPr>
          <p:cNvSpPr txBox="1"/>
          <p:nvPr/>
        </p:nvSpPr>
        <p:spPr>
          <a:xfrm>
            <a:off x="2249009" y="3955098"/>
            <a:ext cx="158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Lichtschranke </a:t>
            </a:r>
          </a:p>
          <a:p>
            <a:r>
              <a:rPr lang="de-DE" sz="1200" dirty="0"/>
              <a:t>erkennt das Objekt</a:t>
            </a:r>
            <a:endParaRPr lang="de-DE" dirty="0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AF3E5E7-ECC1-4351-BD3F-CF26ABAED02D}"/>
              </a:ext>
            </a:extLst>
          </p:cNvPr>
          <p:cNvSpPr/>
          <p:nvPr/>
        </p:nvSpPr>
        <p:spPr>
          <a:xfrm rot="10800000">
            <a:off x="5518952" y="5210742"/>
            <a:ext cx="577049" cy="177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7375D6E7-ABBF-49EB-9735-71AE0C3D50C6}"/>
              </a:ext>
            </a:extLst>
          </p:cNvPr>
          <p:cNvSpPr/>
          <p:nvPr/>
        </p:nvSpPr>
        <p:spPr>
          <a:xfrm>
            <a:off x="5807476" y="4070436"/>
            <a:ext cx="577049" cy="177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28BA95C-1FD7-4046-BA0E-99B649D6FF50}"/>
              </a:ext>
            </a:extLst>
          </p:cNvPr>
          <p:cNvSpPr/>
          <p:nvPr/>
        </p:nvSpPr>
        <p:spPr>
          <a:xfrm>
            <a:off x="5301449" y="4689005"/>
            <a:ext cx="1029810" cy="258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0768E1-6617-4A05-B211-3A802E9452B4}"/>
              </a:ext>
            </a:extLst>
          </p:cNvPr>
          <p:cNvSpPr txBox="1"/>
          <p:nvPr/>
        </p:nvSpPr>
        <p:spPr>
          <a:xfrm>
            <a:off x="5416862" y="4689005"/>
            <a:ext cx="1589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Laufband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8FBA19C-F9D5-4F20-983D-45A089283D98}"/>
              </a:ext>
            </a:extLst>
          </p:cNvPr>
          <p:cNvSpPr/>
          <p:nvPr/>
        </p:nvSpPr>
        <p:spPr>
          <a:xfrm>
            <a:off x="704295" y="4061982"/>
            <a:ext cx="78863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E701B92-E481-4503-8545-D7E1A72AA3CC}"/>
              </a:ext>
            </a:extLst>
          </p:cNvPr>
          <p:cNvSpPr txBox="1"/>
          <p:nvPr/>
        </p:nvSpPr>
        <p:spPr>
          <a:xfrm>
            <a:off x="872970" y="4077618"/>
            <a:ext cx="788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Topf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C2051DB-2B1D-45BA-9F26-C74CC17AB7F8}"/>
              </a:ext>
            </a:extLst>
          </p:cNvPr>
          <p:cNvSpPr txBox="1"/>
          <p:nvPr/>
        </p:nvSpPr>
        <p:spPr>
          <a:xfrm>
            <a:off x="4247966" y="3849764"/>
            <a:ext cx="139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Induktive Sensor </a:t>
            </a:r>
          </a:p>
          <a:p>
            <a:r>
              <a:rPr lang="de-DE" sz="1200" dirty="0"/>
              <a:t>erkennt die Beschaffenheit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04BFA69-BDE9-48F3-AAE2-836DDBFADD75}"/>
              </a:ext>
            </a:extLst>
          </p:cNvPr>
          <p:cNvSpPr/>
          <p:nvPr/>
        </p:nvSpPr>
        <p:spPr>
          <a:xfrm>
            <a:off x="4265721" y="3849763"/>
            <a:ext cx="1194048" cy="6188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23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89A20571-70C8-49DC-AA63-A53123211F86}"/>
              </a:ext>
            </a:extLst>
          </p:cNvPr>
          <p:cNvSpPr txBox="1"/>
          <p:nvPr/>
        </p:nvSpPr>
        <p:spPr>
          <a:xfrm>
            <a:off x="5178640" y="98009"/>
            <a:ext cx="1331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Die Licht blinkt.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D2FD075-4F98-4CE4-BB29-A517F92FF74B}"/>
              </a:ext>
            </a:extLst>
          </p:cNvPr>
          <p:cNvSpPr/>
          <p:nvPr/>
        </p:nvSpPr>
        <p:spPr>
          <a:xfrm>
            <a:off x="5009966" y="72468"/>
            <a:ext cx="1513642" cy="3145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79783D6-325A-4167-9666-21DD895FC12F}"/>
              </a:ext>
            </a:extLst>
          </p:cNvPr>
          <p:cNvSpPr txBox="1"/>
          <p:nvPr/>
        </p:nvSpPr>
        <p:spPr>
          <a:xfrm>
            <a:off x="5240780" y="993394"/>
            <a:ext cx="11008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Gibt es ein Topf unter die Lichtschranke?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F1433E-1A21-41AD-8789-7F6A6700707D}"/>
              </a:ext>
            </a:extLst>
          </p:cNvPr>
          <p:cNvSpPr txBox="1"/>
          <p:nvPr/>
        </p:nvSpPr>
        <p:spPr>
          <a:xfrm>
            <a:off x="5388748" y="1841180"/>
            <a:ext cx="4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Ja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A35760E-2067-4593-B6D8-A5C1BB5B71A3}"/>
              </a:ext>
            </a:extLst>
          </p:cNvPr>
          <p:cNvSpPr txBox="1"/>
          <p:nvPr/>
        </p:nvSpPr>
        <p:spPr>
          <a:xfrm>
            <a:off x="6392139" y="943455"/>
            <a:ext cx="1100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Nein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192F299-2544-4DAC-A7A9-A6C85FFF1D7F}"/>
              </a:ext>
            </a:extLst>
          </p:cNvPr>
          <p:cNvSpPr/>
          <p:nvPr/>
        </p:nvSpPr>
        <p:spPr>
          <a:xfrm>
            <a:off x="4903435" y="2203345"/>
            <a:ext cx="1731145" cy="6414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73B841A-39FD-4C47-94FE-EF98D892506E}"/>
              </a:ext>
            </a:extLst>
          </p:cNvPr>
          <p:cNvSpPr txBox="1"/>
          <p:nvPr/>
        </p:nvSpPr>
        <p:spPr>
          <a:xfrm>
            <a:off x="5095783" y="2229979"/>
            <a:ext cx="1538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Das Laufband rollt nach rechts und die Licht bleibt an.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CC61FB-2C1A-48FE-8740-A783369699B6}"/>
              </a:ext>
            </a:extLst>
          </p:cNvPr>
          <p:cNvSpPr txBox="1"/>
          <p:nvPr/>
        </p:nvSpPr>
        <p:spPr>
          <a:xfrm>
            <a:off x="5135735" y="3511402"/>
            <a:ext cx="179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Ist die Beschaffen-</a:t>
            </a:r>
          </a:p>
          <a:p>
            <a:r>
              <a:rPr lang="de-DE" sz="1200" dirty="0"/>
              <a:t>heit silbern?</a:t>
            </a:r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470A404A-A1F3-4969-827A-E483BA8AAABB}"/>
              </a:ext>
            </a:extLst>
          </p:cNvPr>
          <p:cNvSpPr/>
          <p:nvPr/>
        </p:nvSpPr>
        <p:spPr>
          <a:xfrm>
            <a:off x="4912315" y="3220364"/>
            <a:ext cx="1731144" cy="1055094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4D7F9E4E-B2F5-414E-945B-F9B9CC1A0359}"/>
              </a:ext>
            </a:extLst>
          </p:cNvPr>
          <p:cNvSpPr/>
          <p:nvPr/>
        </p:nvSpPr>
        <p:spPr>
          <a:xfrm>
            <a:off x="4897514" y="762129"/>
            <a:ext cx="1731144" cy="1055094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E4042B0-28B1-49FE-9C38-F454A0BFA3B9}"/>
              </a:ext>
            </a:extLst>
          </p:cNvPr>
          <p:cNvSpPr txBox="1"/>
          <p:nvPr/>
        </p:nvSpPr>
        <p:spPr>
          <a:xfrm>
            <a:off x="5135905" y="4744154"/>
            <a:ext cx="147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Die Schranke geht runter.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CAE6EAC-190D-4765-BC7B-E685AE00E41D}"/>
              </a:ext>
            </a:extLst>
          </p:cNvPr>
          <p:cNvSpPr/>
          <p:nvPr/>
        </p:nvSpPr>
        <p:spPr>
          <a:xfrm>
            <a:off x="5053045" y="4669038"/>
            <a:ext cx="1504764" cy="6083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9" name="Raute 18">
            <a:extLst>
              <a:ext uri="{FF2B5EF4-FFF2-40B4-BE49-F238E27FC236}">
                <a16:creationId xmlns:a16="http://schemas.microsoft.com/office/drawing/2014/main" id="{59681486-43DC-4642-95F0-9F6E356898A5}"/>
              </a:ext>
            </a:extLst>
          </p:cNvPr>
          <p:cNvSpPr/>
          <p:nvPr/>
        </p:nvSpPr>
        <p:spPr>
          <a:xfrm>
            <a:off x="4909089" y="5674085"/>
            <a:ext cx="1731144" cy="1055094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5ADF4FC-4A2C-47A6-A36B-39E9AD1E1594}"/>
              </a:ext>
            </a:extLst>
          </p:cNvPr>
          <p:cNvSpPr txBox="1"/>
          <p:nvPr/>
        </p:nvSpPr>
        <p:spPr>
          <a:xfrm>
            <a:off x="5435831" y="5943631"/>
            <a:ext cx="80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Warte 3 Sekunden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466C34-D7AB-4441-9349-3B48D0806808}"/>
              </a:ext>
            </a:extLst>
          </p:cNvPr>
          <p:cNvSpPr txBox="1"/>
          <p:nvPr/>
        </p:nvSpPr>
        <p:spPr>
          <a:xfrm>
            <a:off x="5005452" y="7158583"/>
            <a:ext cx="187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Die Schranke geht oben, das Laufband stoppt und die Licht blinkt.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0C92A097-BC88-4435-996E-DB75F31423B3}"/>
              </a:ext>
            </a:extLst>
          </p:cNvPr>
          <p:cNvSpPr/>
          <p:nvPr/>
        </p:nvSpPr>
        <p:spPr>
          <a:xfrm rot="5400000">
            <a:off x="5576656" y="1922187"/>
            <a:ext cx="387658" cy="1713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98074AE8-BF9C-40F8-859A-B130F8ED7F58}"/>
              </a:ext>
            </a:extLst>
          </p:cNvPr>
          <p:cNvSpPr/>
          <p:nvPr/>
        </p:nvSpPr>
        <p:spPr>
          <a:xfrm rot="5400000">
            <a:off x="5578130" y="2962355"/>
            <a:ext cx="387658" cy="1713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DFEE3018-6C76-4515-8FF2-445D4E70DD49}"/>
              </a:ext>
            </a:extLst>
          </p:cNvPr>
          <p:cNvSpPr/>
          <p:nvPr/>
        </p:nvSpPr>
        <p:spPr>
          <a:xfrm rot="5400000">
            <a:off x="5579608" y="4384265"/>
            <a:ext cx="387658" cy="1713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81C97005-1C64-4622-B5AD-CE831DFFE4C2}"/>
              </a:ext>
            </a:extLst>
          </p:cNvPr>
          <p:cNvSpPr/>
          <p:nvPr/>
        </p:nvSpPr>
        <p:spPr>
          <a:xfrm rot="5400000">
            <a:off x="5569256" y="497307"/>
            <a:ext cx="387658" cy="1713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3290AF94-7F67-4462-B9BC-D57576A2166F}"/>
              </a:ext>
            </a:extLst>
          </p:cNvPr>
          <p:cNvSpPr/>
          <p:nvPr/>
        </p:nvSpPr>
        <p:spPr>
          <a:xfrm rot="5400000">
            <a:off x="5581536" y="5393190"/>
            <a:ext cx="387658" cy="1713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DB27947-4F65-4E9B-842B-4EE780A04399}"/>
              </a:ext>
            </a:extLst>
          </p:cNvPr>
          <p:cNvSpPr txBox="1"/>
          <p:nvPr/>
        </p:nvSpPr>
        <p:spPr>
          <a:xfrm>
            <a:off x="5435869" y="4260397"/>
            <a:ext cx="42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Ja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54D3606-F728-446B-8246-542FA2AF6D9B}"/>
              </a:ext>
            </a:extLst>
          </p:cNvPr>
          <p:cNvSpPr txBox="1"/>
          <p:nvPr/>
        </p:nvSpPr>
        <p:spPr>
          <a:xfrm>
            <a:off x="2576157" y="3611716"/>
            <a:ext cx="2060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Die Schranke bleibt oben.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660F24A-2794-4343-88D4-319B627A6F1A}"/>
              </a:ext>
            </a:extLst>
          </p:cNvPr>
          <p:cNvSpPr/>
          <p:nvPr/>
        </p:nvSpPr>
        <p:spPr>
          <a:xfrm>
            <a:off x="2562276" y="3580996"/>
            <a:ext cx="1731144" cy="3077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BB3D2E72-3B34-44F8-80F1-BF2A9E5F68F8}"/>
              </a:ext>
            </a:extLst>
          </p:cNvPr>
          <p:cNvSpPr/>
          <p:nvPr/>
        </p:nvSpPr>
        <p:spPr>
          <a:xfrm rot="10800000">
            <a:off x="4290321" y="3634731"/>
            <a:ext cx="618768" cy="230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BDE854B-41F8-467E-8835-BECDFE1FFD26}"/>
              </a:ext>
            </a:extLst>
          </p:cNvPr>
          <p:cNvSpPr/>
          <p:nvPr/>
        </p:nvSpPr>
        <p:spPr>
          <a:xfrm>
            <a:off x="6628658" y="1211259"/>
            <a:ext cx="732840" cy="13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oben gebogen 33">
            <a:extLst>
              <a:ext uri="{FF2B5EF4-FFF2-40B4-BE49-F238E27FC236}">
                <a16:creationId xmlns:a16="http://schemas.microsoft.com/office/drawing/2014/main" id="{8035D159-5516-43E4-8133-FBBF9801CE35}"/>
              </a:ext>
            </a:extLst>
          </p:cNvPr>
          <p:cNvSpPr/>
          <p:nvPr/>
        </p:nvSpPr>
        <p:spPr>
          <a:xfrm rot="16200000">
            <a:off x="6304113" y="285275"/>
            <a:ext cx="1276884" cy="837889"/>
          </a:xfrm>
          <a:prstGeom prst="bentUpArrow">
            <a:avLst>
              <a:gd name="adj1" fmla="val 20856"/>
              <a:gd name="adj2" fmla="val 19474"/>
              <a:gd name="adj3" fmla="val 27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51D1636-B317-451B-8606-7D8D4FAA8ECB}"/>
              </a:ext>
            </a:extLst>
          </p:cNvPr>
          <p:cNvSpPr txBox="1"/>
          <p:nvPr/>
        </p:nvSpPr>
        <p:spPr>
          <a:xfrm>
            <a:off x="4545367" y="3420327"/>
            <a:ext cx="1100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Nein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176D6AE-8736-49B3-A2D4-E61E24258595}"/>
              </a:ext>
            </a:extLst>
          </p:cNvPr>
          <p:cNvSpPr/>
          <p:nvPr/>
        </p:nvSpPr>
        <p:spPr>
          <a:xfrm>
            <a:off x="4983180" y="7122965"/>
            <a:ext cx="1731145" cy="6414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92DDBE94-8422-4F0C-A8F9-689EC4DC70C0}"/>
              </a:ext>
            </a:extLst>
          </p:cNvPr>
          <p:cNvSpPr/>
          <p:nvPr/>
        </p:nvSpPr>
        <p:spPr>
          <a:xfrm rot="5400000">
            <a:off x="5584057" y="6841421"/>
            <a:ext cx="387658" cy="1713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9" name="Pfeil: nach oben gebogen 38">
            <a:extLst>
              <a:ext uri="{FF2B5EF4-FFF2-40B4-BE49-F238E27FC236}">
                <a16:creationId xmlns:a16="http://schemas.microsoft.com/office/drawing/2014/main" id="{77706EE2-C0B7-4719-982A-98E79971F5E0}"/>
              </a:ext>
            </a:extLst>
          </p:cNvPr>
          <p:cNvSpPr/>
          <p:nvPr/>
        </p:nvSpPr>
        <p:spPr>
          <a:xfrm rot="5400000">
            <a:off x="2886185" y="4327413"/>
            <a:ext cx="2432231" cy="1607789"/>
          </a:xfrm>
          <a:prstGeom prst="bentUpArrow">
            <a:avLst>
              <a:gd name="adj1" fmla="val 7005"/>
              <a:gd name="adj2" fmla="val 9527"/>
              <a:gd name="adj3" fmla="val 1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14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</Words>
  <Application>Microsoft Office PowerPoint</Application>
  <PresentationFormat>Benutzerdefiniert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Laly, Yorick</dc:creator>
  <cp:lastModifiedBy>Laly, Yorick</cp:lastModifiedBy>
  <cp:revision>26</cp:revision>
  <dcterms:created xsi:type="dcterms:W3CDTF">2021-04-17T13:02:49Z</dcterms:created>
  <dcterms:modified xsi:type="dcterms:W3CDTF">2021-04-17T14:32:00Z</dcterms:modified>
</cp:coreProperties>
</file>