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85d79667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85d79667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046f512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046f512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85d79667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85d79667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85d79667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85d79667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046f51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046f51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13700" y="1097075"/>
            <a:ext cx="6041400" cy="1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и создание игры PUZZLE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Базанов Сергей, Леонов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игры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97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представляет собой поле 9x9 клеток, на котором расположены куб, за который играет пользователь.</a:t>
            </a:r>
            <a:br>
              <a:rPr lang="ru"/>
            </a:br>
            <a:r>
              <a:rPr lang="ru"/>
              <a:t>Цель игры заключается в том, чтобы движением куба закрасить все поле, используя наименьшее количество ходов, также у куба есть одна особенность, он не может свободно передвигаться, он передвигается от препятствия к препятствию.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 игры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 flipH="1">
            <a:off x="9144000" y="-22205"/>
            <a:ext cx="45719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l="24034" t="14774" r="24034" b="17917"/>
          <a:stretch/>
        </p:blipFill>
        <p:spPr>
          <a:xfrm>
            <a:off x="4620875" y="1694125"/>
            <a:ext cx="4401725" cy="320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l="24214" t="15651" r="24054" b="17974"/>
          <a:stretch/>
        </p:blipFill>
        <p:spPr>
          <a:xfrm>
            <a:off x="99750" y="1710150"/>
            <a:ext cx="4401725" cy="31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PyGame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проекте представлено два основных класса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Board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Cube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один вспомогательный класс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Barrier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Дополнения, которые мы хотим добавить в будущем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множества уровней уровней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Исправление багов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звуковых эффектов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Экран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Montserrat</vt:lpstr>
      <vt:lpstr>Lato</vt:lpstr>
      <vt:lpstr>Arial</vt:lpstr>
      <vt:lpstr>Focus</vt:lpstr>
      <vt:lpstr>Разработка и создание игры PUZZLE</vt:lpstr>
      <vt:lpstr>Суть игры</vt:lpstr>
      <vt:lpstr>Внешний вид игры</vt:lpstr>
      <vt:lpstr>Технологии</vt:lpstr>
      <vt:lpstr>Структура проекта</vt:lpstr>
      <vt:lpstr>Дополнения, которые мы хотим добавить в будущем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создание игры PUZZLE</dc:title>
  <cp:lastModifiedBy>Aleks</cp:lastModifiedBy>
  <cp:revision>1</cp:revision>
  <dcterms:modified xsi:type="dcterms:W3CDTF">2023-01-18T11:54:20Z</dcterms:modified>
</cp:coreProperties>
</file>