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1200" y="254635"/>
            <a:ext cx="5353685" cy="617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05535" y="5490845"/>
            <a:ext cx="4565015" cy="7029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cache region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064250" y="254635"/>
            <a:ext cx="1892300" cy="6153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 region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307455" y="965200"/>
            <a:ext cx="1407795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移除</a:t>
            </a:r>
            <a:r>
              <a:rPr lang="zh-CN" altLang="en-US"/>
              <a:t>道具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307455" y="1758315"/>
            <a:ext cx="1407795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撤销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306185" y="2551430"/>
            <a:ext cx="1407795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打乱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307455" y="3952875"/>
            <a:ext cx="1407795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重新开始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307455" y="369570"/>
            <a:ext cx="1407795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剩余</a:t>
            </a:r>
            <a:r>
              <a:rPr lang="zh-CN" altLang="en-US"/>
              <a:t>数量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31545" y="252730"/>
            <a:ext cx="137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game region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31545" y="621030"/>
            <a:ext cx="5049520" cy="998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top region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07745" y="1762760"/>
            <a:ext cx="4887595" cy="2301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center region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083310" y="4616450"/>
            <a:ext cx="4812030" cy="656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move_out region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795905" y="4758690"/>
            <a:ext cx="380365" cy="371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720" y="4758690"/>
            <a:ext cx="380365" cy="371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53535" y="4758690"/>
            <a:ext cx="380365" cy="371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RlMTFmZDkwY2JkYmU1YjEyNzgyMDk1MTJhZGRkZ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馬小馬</cp:lastModifiedBy>
  <cp:revision>9</cp:revision>
  <dcterms:created xsi:type="dcterms:W3CDTF">2022-09-24T08:19:31Z</dcterms:created>
  <dcterms:modified xsi:type="dcterms:W3CDTF">2022-09-24T13:09:52Z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60940ED944C7474695ECB85E4DB8FAA4</vt:lpwstr>
  </property>
  <property fmtid="{D5CDD505-2E9C-101B-9397-08002B2CF9AE}" pid="3" name="KSOProductBuildVer">
    <vt:lpwstr>2052-11.1.0.12358</vt:lpwstr>
  </property>
</Properties>
</file>