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4" r:id="rId4"/>
    <p:sldId id="265" r:id="rId5"/>
    <p:sldId id="276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4756-7CA4-406B-AE64-4427A958E2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A1823-FAF4-4306-8C08-B2BF69B22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05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3380-F012-4AA5-9549-A3F3E8E159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8E50-7B2E-4904-AC2C-B6CA5F056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98E50-7B2E-4904-AC2C-B6CA5F056B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7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5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1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8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5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0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25D1-D04C-4089-8038-042AC2977448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85D6-5B3A-461B-B1E6-E3677A222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8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rnymorn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ventofcod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York Code Dojo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Maughan</a:t>
            </a:r>
          </a:p>
          <a:p>
            <a:r>
              <a:rPr lang="en-GB" dirty="0">
                <a:hlinkClick r:id="rId2"/>
              </a:rPr>
              <a:t>mornymorny@gmail.com</a:t>
            </a:r>
            <a:endParaRPr lang="en-GB" dirty="0"/>
          </a:p>
          <a:p>
            <a:r>
              <a:rPr lang="en-GB" dirty="0"/>
              <a:t>Coder @ NVIDIA</a:t>
            </a:r>
          </a:p>
        </p:txBody>
      </p:sp>
    </p:spTree>
    <p:extLst>
      <p:ext uri="{BB962C8B-B14F-4D97-AF65-F5344CB8AC3E}">
        <p14:creationId xmlns:p14="http://schemas.microsoft.com/office/powerpoint/2010/main" val="76365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0180-8F19-41D7-B9F1-6E7DA2E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Puzzles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C390-96CD-4434-9ECF-5226D103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better/different ways to do things</a:t>
            </a:r>
          </a:p>
          <a:p>
            <a:pPr lvl="1"/>
            <a:r>
              <a:rPr lang="en-GB" dirty="0"/>
              <a:t>Loop(char*) -&gt; </a:t>
            </a:r>
            <a:r>
              <a:rPr lang="en-GB" dirty="0" err="1"/>
              <a:t>for_each</a:t>
            </a:r>
            <a:r>
              <a:rPr lang="en-GB" dirty="0"/>
              <a:t>(string) -&gt; </a:t>
            </a:r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inner_product</a:t>
            </a:r>
            <a:r>
              <a:rPr lang="en-GB" dirty="0"/>
              <a:t>(</a:t>
            </a:r>
            <a:r>
              <a:rPr lang="en-GB" dirty="0" err="1"/>
              <a:t>string.begin</a:t>
            </a:r>
            <a:r>
              <a:rPr lang="en-GB" dirty="0"/>
              <a:t>) -&gt; ….?</a:t>
            </a:r>
          </a:p>
          <a:p>
            <a:pPr lvl="1"/>
            <a:r>
              <a:rPr lang="en-GB" dirty="0"/>
              <a:t>for(</a:t>
            </a:r>
            <a:r>
              <a:rPr lang="en-GB" dirty="0" err="1"/>
              <a:t>int</a:t>
            </a:r>
            <a:r>
              <a:rPr lang="en-GB" dirty="0"/>
              <a:t> I = 0… ) -&gt; </a:t>
            </a:r>
            <a:r>
              <a:rPr lang="en-GB" dirty="0" err="1"/>
              <a:t>foreach</a:t>
            </a:r>
            <a:r>
              <a:rPr lang="en-GB" dirty="0"/>
              <a:t>(…)-&gt; </a:t>
            </a:r>
            <a:r>
              <a:rPr lang="en-GB" dirty="0" err="1"/>
              <a:t>List.Any</a:t>
            </a:r>
            <a:r>
              <a:rPr lang="en-GB" dirty="0"/>
              <a:t>(item=&gt;….)</a:t>
            </a:r>
          </a:p>
          <a:p>
            <a:r>
              <a:rPr lang="en-GB" dirty="0"/>
              <a:t>Practice new languages</a:t>
            </a:r>
          </a:p>
          <a:p>
            <a:r>
              <a:rPr lang="en-GB" dirty="0"/>
              <a:t>Learn how to optimize</a:t>
            </a:r>
          </a:p>
          <a:p>
            <a:r>
              <a:rPr lang="en-GB" dirty="0"/>
              <a:t>Key: Specific practice vs day-to-day coding</a:t>
            </a:r>
          </a:p>
          <a:p>
            <a:r>
              <a:rPr lang="en-GB" dirty="0"/>
              <a:t>Fun ;)</a:t>
            </a:r>
          </a:p>
        </p:txBody>
      </p:sp>
    </p:spTree>
    <p:extLst>
      <p:ext uri="{BB962C8B-B14F-4D97-AF65-F5344CB8AC3E}">
        <p14:creationId xmlns:p14="http://schemas.microsoft.com/office/powerpoint/2010/main" val="28465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1388" y="6077260"/>
            <a:ext cx="2470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www.adventofcode.com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49D32-2683-4C50-98CC-FC40CD0B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99" y="442315"/>
            <a:ext cx="5994334" cy="5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EE41-A52C-464C-8D12-42BAF431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at the bottom of the tree</a:t>
            </a:r>
          </a:p>
          <a:p>
            <a:r>
              <a:rPr lang="en-GB" dirty="0"/>
              <a:t>Each stage has 2 puzzles, the second is unlocked by the first</a:t>
            </a:r>
          </a:p>
          <a:p>
            <a:r>
              <a:rPr lang="en-GB" dirty="0"/>
              <a:t>Try to solve the problem first</a:t>
            </a:r>
          </a:p>
          <a:p>
            <a:r>
              <a:rPr lang="en-GB" dirty="0"/>
              <a:t>Then try to make it cleaner/easier to read</a:t>
            </a:r>
          </a:p>
          <a:p>
            <a:r>
              <a:rPr lang="en-GB" dirty="0"/>
              <a:t>Premature optimization is the route of all evil</a:t>
            </a:r>
          </a:p>
          <a:p>
            <a:pPr lvl="1"/>
            <a:r>
              <a:rPr lang="en-GB" sz="1600" dirty="0"/>
              <a:t>But fun to try making things faster….</a:t>
            </a:r>
          </a:p>
          <a:p>
            <a:r>
              <a:rPr lang="en-GB" sz="2400" dirty="0"/>
              <a:t>Test your solution on the sample data</a:t>
            </a:r>
          </a:p>
          <a:p>
            <a:r>
              <a:rPr lang="en-GB" sz="2400" dirty="0"/>
              <a:t>Too many attempts locks you out for 5 minutes!</a:t>
            </a:r>
          </a:p>
        </p:txBody>
      </p:sp>
    </p:spTree>
    <p:extLst>
      <p:ext uri="{BB962C8B-B14F-4D97-AF65-F5344CB8AC3E}">
        <p14:creationId xmlns:p14="http://schemas.microsoft.com/office/powerpoint/2010/main" val="11674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27EF-09FB-465C-B6F9-4C46E026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BA7-FE4A-4ECC-A640-73D369CB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“Search a list of numbers and for </a:t>
            </a:r>
            <a:r>
              <a:rPr lang="en-GB"/>
              <a:t>each [n] == [n+1], </a:t>
            </a:r>
            <a:r>
              <a:rPr lang="en-GB" dirty="0"/>
              <a:t>accumulate that number into a counter”</a:t>
            </a:r>
          </a:p>
          <a:p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	4112234 == (1 + 2 + 4)</a:t>
            </a:r>
          </a:p>
          <a:p>
            <a:pPr lvl="2"/>
            <a:r>
              <a:rPr lang="en-GB" dirty="0"/>
              <a:t>Because 1 &amp; 1 are pairs, 2 &amp; 2 are pairs, 3 has no pair, 4 wraps!!</a:t>
            </a:r>
          </a:p>
          <a:p>
            <a:pPr lvl="2"/>
            <a:r>
              <a:rPr lang="en-GB" dirty="0"/>
              <a:t>Remember the last digit wraps to the first to find if it is part of a pair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/>
              <a:t>Leaderboard</a:t>
            </a:r>
            <a:r>
              <a:rPr lang="en-GB" dirty="0"/>
              <a:t> code: 243760-b8c600c7</a:t>
            </a:r>
          </a:p>
        </p:txBody>
      </p:sp>
    </p:spTree>
    <p:extLst>
      <p:ext uri="{BB962C8B-B14F-4D97-AF65-F5344CB8AC3E}">
        <p14:creationId xmlns:p14="http://schemas.microsoft.com/office/powerpoint/2010/main" val="11101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187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York Code Dojo</vt:lpstr>
      <vt:lpstr>Puzzles – Why?</vt:lpstr>
      <vt:lpstr>PowerPoint Presentation</vt:lpstr>
      <vt:lpstr>Approach</vt:lpstr>
      <vt:lpstr>First Problem…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Code Dojo</dc:title>
  <dc:creator>Chris Maughan</dc:creator>
  <cp:lastModifiedBy>Chris Maughan</cp:lastModifiedBy>
  <cp:revision>37</cp:revision>
  <cp:lastPrinted>2016-05-11T11:29:04Z</cp:lastPrinted>
  <dcterms:created xsi:type="dcterms:W3CDTF">2016-05-11T08:14:52Z</dcterms:created>
  <dcterms:modified xsi:type="dcterms:W3CDTF">2017-12-13T15:04:11Z</dcterms:modified>
</cp:coreProperties>
</file>