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7" r:id="rId3"/>
    <p:sldId id="258" r:id="rId4"/>
    <p:sldId id="263" r:id="rId5"/>
    <p:sldId id="288" r:id="rId6"/>
    <p:sldId id="289" r:id="rId7"/>
    <p:sldId id="290" r:id="rId8"/>
    <p:sldId id="291" r:id="rId9"/>
    <p:sldId id="262" r:id="rId10"/>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50452" autoAdjust="0"/>
  </p:normalViewPr>
  <p:slideViewPr>
    <p:cSldViewPr snapToGrid="0">
      <p:cViewPr varScale="1">
        <p:scale>
          <a:sx n="57" d="100"/>
          <a:sy n="57" d="100"/>
        </p:scale>
        <p:origin x="250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13/11/2019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to York St John for the room and food</a:t>
            </a:r>
          </a:p>
          <a:p>
            <a:endParaRPr lang="en-GB" dirty="0"/>
          </a:p>
          <a:p>
            <a:r>
              <a:rPr lang="en-GB" dirty="0"/>
              <a:t>Student placements</a:t>
            </a:r>
          </a:p>
          <a:p>
            <a:endParaRPr lang="en-GB" dirty="0"/>
          </a:p>
          <a:p>
            <a:r>
              <a:rPr lang="en-GB" dirty="0"/>
              <a:t>Mentoring</a:t>
            </a:r>
          </a:p>
        </p:txBody>
      </p:sp>
      <p:sp>
        <p:nvSpPr>
          <p:cNvPr id="4" name="Slide Number Placeholder 3"/>
          <p:cNvSpPr>
            <a:spLocks noGrp="1"/>
          </p:cNvSpPr>
          <p:nvPr>
            <p:ph type="sldNum" sz="quarter" idx="5"/>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40682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Number of ways of dealing a pack of cards  (52!)</a:t>
            </a:r>
          </a:p>
          <a:p>
            <a:endParaRPr lang="en-GB" dirty="0"/>
          </a:p>
          <a:p>
            <a:r>
              <a:rPr lang="en-GB"/>
              <a:t>Demos</a:t>
            </a:r>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98846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50758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64767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13/11/2019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YorkCodeDojo/CardGames/card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2539024"/>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1828-4C1C-4A8B-A047-EB2244AD4116}"/>
              </a:ext>
            </a:extLst>
          </p:cNvPr>
          <p:cNvSpPr>
            <a:spLocks noGrp="1"/>
          </p:cNvSpPr>
          <p:nvPr>
            <p:ph type="title"/>
          </p:nvPr>
        </p:nvSpPr>
        <p:spPr/>
        <p:txBody>
          <a:bodyPr/>
          <a:lstStyle/>
          <a:p>
            <a:endParaRPr lang="en-GB"/>
          </a:p>
        </p:txBody>
      </p:sp>
      <p:pic>
        <p:nvPicPr>
          <p:cNvPr id="5" name="Content Placeholder 4" descr="A castle on a brick building&#10;&#10;Description generated with very high confidence">
            <a:extLst>
              <a:ext uri="{FF2B5EF4-FFF2-40B4-BE49-F238E27FC236}">
                <a16:creationId xmlns:a16="http://schemas.microsoft.com/office/drawing/2014/main" id="{D06AE710-3887-4217-A583-BE98CC3BA9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811" y="507999"/>
            <a:ext cx="10639778" cy="5984875"/>
          </a:xfrm>
        </p:spPr>
      </p:pic>
    </p:spTree>
    <p:extLst>
      <p:ext uri="{BB962C8B-B14F-4D97-AF65-F5344CB8AC3E}">
        <p14:creationId xmlns:p14="http://schemas.microsoft.com/office/powerpoint/2010/main" val="42859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C955-AB1F-4C3E-892E-984B8BBD7342}"/>
              </a:ext>
            </a:extLst>
          </p:cNvPr>
          <p:cNvSpPr>
            <a:spLocks noGrp="1"/>
          </p:cNvSpPr>
          <p:nvPr>
            <p:ph type="title"/>
          </p:nvPr>
        </p:nvSpPr>
        <p:spPr>
          <a:xfrm>
            <a:off x="1253066" y="365125"/>
            <a:ext cx="10100733" cy="1325563"/>
          </a:xfrm>
        </p:spPr>
        <p:txBody>
          <a:bodyPr/>
          <a:lstStyle/>
          <a:p>
            <a:r>
              <a:rPr lang="en-GB" dirty="0"/>
              <a:t>Card Facts</a:t>
            </a:r>
          </a:p>
        </p:txBody>
      </p:sp>
      <p:sp>
        <p:nvSpPr>
          <p:cNvPr id="4" name="Content Placeholder 3">
            <a:extLst>
              <a:ext uri="{FF2B5EF4-FFF2-40B4-BE49-F238E27FC236}">
                <a16:creationId xmlns:a16="http://schemas.microsoft.com/office/drawing/2014/main" id="{5D897672-77CC-47BE-BE4C-CF0844796E4B}"/>
              </a:ext>
            </a:extLst>
          </p:cNvPr>
          <p:cNvSpPr>
            <a:spLocks noGrp="1"/>
          </p:cNvSpPr>
          <p:nvPr>
            <p:ph idx="1"/>
          </p:nvPr>
        </p:nvSpPr>
        <p:spPr>
          <a:xfrm>
            <a:off x="1253066" y="1825625"/>
            <a:ext cx="10100734" cy="4351338"/>
          </a:xfrm>
        </p:spPr>
        <p:txBody>
          <a:bodyPr/>
          <a:lstStyle/>
          <a:p>
            <a:r>
              <a:rPr lang="en-GB" b="1" dirty="0"/>
              <a:t> </a:t>
            </a:r>
            <a:r>
              <a:rPr lang="en-GB" dirty="0"/>
              <a:t>80658175170943878571660636856403766975289505440883277824000000000000</a:t>
            </a:r>
          </a:p>
        </p:txBody>
      </p:sp>
    </p:spTree>
    <p:extLst>
      <p:ext uri="{BB962C8B-B14F-4D97-AF65-F5344CB8AC3E}">
        <p14:creationId xmlns:p14="http://schemas.microsoft.com/office/powerpoint/2010/main" val="35940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996F-13CB-40DD-ACAB-25AF1A3E72D3}"/>
              </a:ext>
            </a:extLst>
          </p:cNvPr>
          <p:cNvSpPr>
            <a:spLocks noGrp="1"/>
          </p:cNvSpPr>
          <p:nvPr>
            <p:ph type="title"/>
          </p:nvPr>
        </p:nvSpPr>
        <p:spPr>
          <a:xfrm>
            <a:off x="1219200" y="365125"/>
            <a:ext cx="10134600" cy="1325563"/>
          </a:xfrm>
        </p:spPr>
        <p:txBody>
          <a:bodyPr/>
          <a:lstStyle/>
          <a:p>
            <a:r>
              <a:rPr lang="en-GB" dirty="0"/>
              <a:t>Ideas for tonight</a:t>
            </a:r>
          </a:p>
        </p:txBody>
      </p:sp>
      <p:sp>
        <p:nvSpPr>
          <p:cNvPr id="3" name="Content Placeholder 2">
            <a:extLst>
              <a:ext uri="{FF2B5EF4-FFF2-40B4-BE49-F238E27FC236}">
                <a16:creationId xmlns:a16="http://schemas.microsoft.com/office/drawing/2014/main" id="{3B96E194-7A39-4458-836F-A5B3934E04DF}"/>
              </a:ext>
            </a:extLst>
          </p:cNvPr>
          <p:cNvSpPr>
            <a:spLocks noGrp="1"/>
          </p:cNvSpPr>
          <p:nvPr>
            <p:ph idx="1"/>
          </p:nvPr>
        </p:nvSpPr>
        <p:spPr>
          <a:xfrm>
            <a:off x="1219200" y="1825625"/>
            <a:ext cx="10134600" cy="4351338"/>
          </a:xfrm>
        </p:spPr>
        <p:txBody>
          <a:bodyPr/>
          <a:lstStyle/>
          <a:p>
            <a:r>
              <a:rPr lang="en-GB" dirty="0"/>
              <a:t>Higher Lower  (Easiest)</a:t>
            </a:r>
          </a:p>
          <a:p>
            <a:endParaRPr lang="en-GB" dirty="0"/>
          </a:p>
          <a:p>
            <a:r>
              <a:rPr lang="en-GB" dirty="0"/>
              <a:t>Pairs ( 2 player)</a:t>
            </a:r>
          </a:p>
          <a:p>
            <a:endParaRPr lang="en-GB" dirty="0"/>
          </a:p>
          <a:p>
            <a:r>
              <a:rPr lang="en-GB" dirty="0"/>
              <a:t>Snap (2 player – keyboard input)</a:t>
            </a:r>
          </a:p>
          <a:p>
            <a:endParaRPr lang="en-GB" dirty="0"/>
          </a:p>
          <a:p>
            <a:r>
              <a:rPr lang="en-GB" dirty="0"/>
              <a:t>A different game</a:t>
            </a:r>
          </a:p>
          <a:p>
            <a:endParaRPr lang="en-GB" dirty="0"/>
          </a:p>
          <a:p>
            <a:endParaRPr lang="en-GB" b="1" dirty="0"/>
          </a:p>
          <a:p>
            <a:endParaRPr lang="en-GB" dirty="0"/>
          </a:p>
        </p:txBody>
      </p:sp>
    </p:spTree>
    <p:extLst>
      <p:ext uri="{BB962C8B-B14F-4D97-AF65-F5344CB8AC3E}">
        <p14:creationId xmlns:p14="http://schemas.microsoft.com/office/powerpoint/2010/main" val="130721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996F-13CB-40DD-ACAB-25AF1A3E72D3}"/>
              </a:ext>
            </a:extLst>
          </p:cNvPr>
          <p:cNvSpPr>
            <a:spLocks noGrp="1"/>
          </p:cNvSpPr>
          <p:nvPr>
            <p:ph type="title"/>
          </p:nvPr>
        </p:nvSpPr>
        <p:spPr>
          <a:xfrm>
            <a:off x="1219200" y="365125"/>
            <a:ext cx="10134600" cy="1325563"/>
          </a:xfrm>
        </p:spPr>
        <p:txBody>
          <a:bodyPr/>
          <a:lstStyle/>
          <a:p>
            <a:r>
              <a:rPr lang="en-GB" dirty="0"/>
              <a:t>UI</a:t>
            </a:r>
          </a:p>
        </p:txBody>
      </p:sp>
      <p:sp>
        <p:nvSpPr>
          <p:cNvPr id="3" name="Content Placeholder 2">
            <a:extLst>
              <a:ext uri="{FF2B5EF4-FFF2-40B4-BE49-F238E27FC236}">
                <a16:creationId xmlns:a16="http://schemas.microsoft.com/office/drawing/2014/main" id="{3B96E194-7A39-4458-836F-A5B3934E04DF}"/>
              </a:ext>
            </a:extLst>
          </p:cNvPr>
          <p:cNvSpPr>
            <a:spLocks noGrp="1"/>
          </p:cNvSpPr>
          <p:nvPr>
            <p:ph idx="1"/>
          </p:nvPr>
        </p:nvSpPr>
        <p:spPr>
          <a:xfrm>
            <a:off x="1219200" y="1825625"/>
            <a:ext cx="10134600" cy="4351338"/>
          </a:xfrm>
        </p:spPr>
        <p:txBody>
          <a:bodyPr/>
          <a:lstStyle/>
          <a:p>
            <a:endParaRPr lang="en-GB" dirty="0">
              <a:hlinkClick r:id="rId3"/>
            </a:endParaRPr>
          </a:p>
          <a:p>
            <a:r>
              <a:rPr lang="en-GB" dirty="0">
                <a:hlinkClick r:id="rId3"/>
              </a:rPr>
              <a:t>https://github.com/YorkCodeDojo/CardGames/cards</a:t>
            </a:r>
            <a:endParaRPr lang="en-GB" dirty="0"/>
          </a:p>
          <a:p>
            <a:endParaRPr lang="en-GB" dirty="0"/>
          </a:p>
          <a:p>
            <a:r>
              <a:rPr lang="en-GB" dirty="0"/>
              <a:t>https://en.wikipedia.org/wiki/Playing_cards_in_Unicode</a:t>
            </a:r>
            <a:endParaRPr lang="en-GB" b="1" dirty="0"/>
          </a:p>
          <a:p>
            <a:endParaRPr lang="en-GB" dirty="0"/>
          </a:p>
        </p:txBody>
      </p:sp>
    </p:spTree>
    <p:extLst>
      <p:ext uri="{BB962C8B-B14F-4D97-AF65-F5344CB8AC3E}">
        <p14:creationId xmlns:p14="http://schemas.microsoft.com/office/powerpoint/2010/main" val="263429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28F7-5CEC-4328-B097-6973145299A8}"/>
              </a:ext>
            </a:extLst>
          </p:cNvPr>
          <p:cNvSpPr>
            <a:spLocks noGrp="1"/>
          </p:cNvSpPr>
          <p:nvPr>
            <p:ph type="title"/>
          </p:nvPr>
        </p:nvSpPr>
        <p:spPr>
          <a:xfrm>
            <a:off x="1303866" y="365125"/>
            <a:ext cx="10049933" cy="1325563"/>
          </a:xfrm>
        </p:spPr>
        <p:txBody>
          <a:bodyPr/>
          <a:lstStyle/>
          <a:p>
            <a:r>
              <a:rPr lang="en-GB" dirty="0"/>
              <a:t>Getting Started</a:t>
            </a:r>
          </a:p>
        </p:txBody>
      </p:sp>
      <p:sp>
        <p:nvSpPr>
          <p:cNvPr id="3" name="Content Placeholder 2">
            <a:extLst>
              <a:ext uri="{FF2B5EF4-FFF2-40B4-BE49-F238E27FC236}">
                <a16:creationId xmlns:a16="http://schemas.microsoft.com/office/drawing/2014/main" id="{D58F5DF6-9569-4C8B-8756-E561EAA14247}"/>
              </a:ext>
            </a:extLst>
          </p:cNvPr>
          <p:cNvSpPr>
            <a:spLocks noGrp="1"/>
          </p:cNvSpPr>
          <p:nvPr>
            <p:ph idx="1"/>
          </p:nvPr>
        </p:nvSpPr>
        <p:spPr>
          <a:xfrm>
            <a:off x="1574800" y="1825625"/>
            <a:ext cx="9779000" cy="4351338"/>
          </a:xfrm>
        </p:spPr>
        <p:txBody>
          <a:bodyPr/>
          <a:lstStyle/>
          <a:p>
            <a:r>
              <a:rPr lang="en-GB" dirty="0"/>
              <a:t>Define a “card” which is a suit + value</a:t>
            </a:r>
          </a:p>
          <a:p>
            <a:endParaRPr lang="en-GB" dirty="0"/>
          </a:p>
          <a:p>
            <a:r>
              <a:rPr lang="en-GB" dirty="0"/>
              <a:t>Define a “pack” which are the 52 cards</a:t>
            </a:r>
          </a:p>
          <a:p>
            <a:endParaRPr lang="en-GB" dirty="0"/>
          </a:p>
          <a:p>
            <a:r>
              <a:rPr lang="en-GB" dirty="0"/>
              <a:t>Shuffle the pack</a:t>
            </a:r>
          </a:p>
          <a:p>
            <a:endParaRPr lang="en-GB" dirty="0"/>
          </a:p>
          <a:p>
            <a:r>
              <a:rPr lang="en-GB"/>
              <a:t>Display the cards</a:t>
            </a:r>
            <a:endParaRPr lang="en-GB" dirty="0"/>
          </a:p>
          <a:p>
            <a:endParaRPr lang="en-GB" dirty="0"/>
          </a:p>
        </p:txBody>
      </p:sp>
    </p:spTree>
    <p:extLst>
      <p:ext uri="{BB962C8B-B14F-4D97-AF65-F5344CB8AC3E}">
        <p14:creationId xmlns:p14="http://schemas.microsoft.com/office/powerpoint/2010/main" val="427567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5907</TotalTime>
  <Words>391</Words>
  <Application>Microsoft Office PowerPoint</Application>
  <PresentationFormat>Widescreen</PresentationFormat>
  <Paragraphs>81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Welcome To York Code Dojo</vt:lpstr>
      <vt:lpstr>PowerPoint Presentation</vt:lpstr>
      <vt:lpstr>Agenda</vt:lpstr>
      <vt:lpstr>Code Dojo</vt:lpstr>
      <vt:lpstr>Card Facts</vt:lpstr>
      <vt:lpstr>Ideas for tonight</vt:lpstr>
      <vt:lpstr>UI</vt:lpstr>
      <vt:lpstr>Getting Started</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147</cp:revision>
  <dcterms:created xsi:type="dcterms:W3CDTF">2016-03-25T23:14:04Z</dcterms:created>
  <dcterms:modified xsi:type="dcterms:W3CDTF">2019-11-13T15:48:51Z</dcterms:modified>
</cp:coreProperties>
</file>