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50452" autoAdjust="0"/>
  </p:normalViewPr>
  <p:slideViewPr>
    <p:cSldViewPr snapToGrid="0">
      <p:cViewPr varScale="1">
        <p:scale>
          <a:sx n="58" d="100"/>
          <a:sy n="58" d="100"/>
        </p:scale>
        <p:origin x="25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3726-3C10-4818-9970-B221DD7BDD81}" type="datetimeFigureOut">
              <a:rPr lang="en-GB" smtClean="0"/>
              <a:t>04/02/2017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55E35-2792-42B5-AA9B-1CC1651621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5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</a:t>
            </a:r>
            <a:r>
              <a:rPr lang="en-GB" dirty="0" smtClean="0"/>
              <a:t>meeting of 2017.  We have being</a:t>
            </a:r>
            <a:r>
              <a:rPr lang="en-GB" baseline="0" dirty="0" smtClean="0"/>
              <a:t> going about a Year now.  Used to meet in town at a company called </a:t>
            </a:r>
            <a:r>
              <a:rPr lang="en-GB" baseline="0" dirty="0" err="1" smtClean="0"/>
              <a:t>Isotona</a:t>
            </a:r>
            <a:r>
              <a:rPr lang="en-GB" baseline="0" dirty="0" smtClean="0"/>
              <a:t>.</a:t>
            </a:r>
            <a:endParaRPr lang="en-GB" dirty="0" smtClean="0"/>
          </a:p>
          <a:p>
            <a:r>
              <a:rPr lang="en-GB" dirty="0" smtClean="0"/>
              <a:t>Spin off from</a:t>
            </a:r>
            <a:r>
              <a:rPr lang="en-GB" baseline="0" dirty="0" smtClean="0"/>
              <a:t> Leeds Code Dojo</a:t>
            </a:r>
          </a:p>
          <a:p>
            <a:r>
              <a:rPr lang="en-GB" baseline="0" dirty="0" smtClean="0"/>
              <a:t>And York Games Dev, and York Code and Coffee</a:t>
            </a:r>
          </a:p>
          <a:p>
            <a:r>
              <a:rPr lang="en-GB" baseline="0" dirty="0" smtClean="0"/>
              <a:t>Myself,  Chris and Daniel will run the first few sessions</a:t>
            </a:r>
          </a:p>
          <a:p>
            <a:r>
              <a:rPr lang="en-GB" baseline="0" dirty="0" smtClean="0"/>
              <a:t>After that,  volunteers are welcome!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6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82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Practice</a:t>
            </a:r>
            <a:r>
              <a:rPr lang="en-GB" baseline="0" dirty="0" smtClean="0"/>
              <a:t> – musical instruments,  driving a car</a:t>
            </a:r>
          </a:p>
          <a:p>
            <a:r>
              <a:rPr lang="en-GB" dirty="0" smtClean="0"/>
              <a:t>People</a:t>
            </a:r>
            <a:r>
              <a:rPr lang="en-GB" baseline="0" dirty="0" smtClean="0"/>
              <a:t> – different people using different languages from different companies</a:t>
            </a:r>
          </a:p>
          <a:p>
            <a:r>
              <a:rPr lang="en-GB" baseline="0" dirty="0" smtClean="0"/>
              <a:t>Ideas – try different languages and types of problems you don’t see during work</a:t>
            </a:r>
          </a:p>
          <a:p>
            <a:r>
              <a:rPr lang="en-GB" baseline="0" dirty="0" smtClean="0"/>
              <a:t>Fun  - this isn’t work.  You are here because you are interested,  enjoying yourself is allowed!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71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It doesn’t have to be readable,  maintainable or well written.  Just short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Initial version</a:t>
            </a:r>
          </a:p>
          <a:p>
            <a:pPr lvl="1"/>
            <a:r>
              <a:rPr lang="en-GB" dirty="0" smtClean="0"/>
              <a:t>Show file size</a:t>
            </a:r>
          </a:p>
          <a:p>
            <a:pPr lvl="1"/>
            <a:r>
              <a:rPr lang="en-GB" dirty="0" smtClean="0"/>
              <a:t>Create solution file</a:t>
            </a:r>
          </a:p>
          <a:p>
            <a:pPr lvl="1"/>
            <a:r>
              <a:rPr lang="en-GB" dirty="0" smtClean="0"/>
              <a:t>Rename variables</a:t>
            </a:r>
          </a:p>
          <a:p>
            <a:pPr lvl="1"/>
            <a:r>
              <a:rPr lang="en-GB" dirty="0" smtClean="0"/>
              <a:t>Show file size</a:t>
            </a:r>
          </a:p>
          <a:p>
            <a:pPr lvl="1"/>
            <a:r>
              <a:rPr lang="en-GB" dirty="0" smtClean="0"/>
              <a:t>Check against solution file   fc   (called approval tests)</a:t>
            </a:r>
          </a:p>
          <a:p>
            <a:r>
              <a:rPr lang="en-GB" baseline="0" dirty="0" smtClean="0"/>
              <a:t>            Remove if statement (but don’t correct loop)</a:t>
            </a:r>
          </a:p>
          <a:p>
            <a:pPr lvl="1"/>
            <a:r>
              <a:rPr lang="en-GB" dirty="0" smtClean="0"/>
              <a:t>Show file size</a:t>
            </a:r>
          </a:p>
          <a:p>
            <a:pPr lvl="1"/>
            <a:r>
              <a:rPr lang="en-GB" dirty="0" smtClean="0"/>
              <a:t>Check against solution file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static void Main(string[]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answer = "";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 = 1; number &lt;= 100; number++)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(number % 2 == 0)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answer = answer + number + " ";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(answer);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74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Start with the full verse</a:t>
            </a:r>
          </a:p>
          <a:p>
            <a:r>
              <a:rPr lang="en-GB" dirty="0" smtClean="0"/>
              <a:t>Then start</a:t>
            </a:r>
            <a:r>
              <a:rPr lang="en-GB" baseline="0" dirty="0" smtClean="0"/>
              <a:t> missing words out.  Replace with …</a:t>
            </a:r>
          </a:p>
          <a:p>
            <a:r>
              <a:rPr lang="en-GB" baseline="0" dirty="0" smtClean="0"/>
              <a:t>And also gets replaced with …</a:t>
            </a:r>
          </a:p>
          <a:p>
            <a:r>
              <a:rPr lang="en-GB" baseline="0" dirty="0" smtClean="0"/>
              <a:t>There should be a blank line between each verse</a:t>
            </a:r>
          </a:p>
          <a:p>
            <a:r>
              <a:rPr lang="en-GB" baseline="0" dirty="0" smtClean="0"/>
              <a:t>The output should match the sample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316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USB</a:t>
            </a:r>
            <a:r>
              <a:rPr lang="en-GB" baseline="0" dirty="0" smtClean="0"/>
              <a:t> sticks</a:t>
            </a:r>
          </a:p>
          <a:p>
            <a:r>
              <a:rPr lang="en-GB" baseline="0" dirty="0" smtClean="0"/>
              <a:t>Show easy solution</a:t>
            </a:r>
          </a:p>
          <a:p>
            <a:r>
              <a:rPr lang="en-GB" baseline="0" dirty="0" smtClean="0"/>
              <a:t>Score board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91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39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pub is Ye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Olde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Starre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Inne</a:t>
            </a:r>
            <a:r>
              <a:rPr lang="en-GB" baseline="0" dirty="0" smtClean="0"/>
              <a:t> in Stonegate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55E35-2792-42B5-AA9B-1CC1651621A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1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aseline="0"/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04/02/2017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golf.azurewebsites.net/solution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golf.azurewebsites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golf.azurewebsites.net/solution.tx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 To York Code Dojo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08" y="1825625"/>
            <a:ext cx="10010192" cy="4351338"/>
          </a:xfrm>
        </p:spPr>
        <p:txBody>
          <a:bodyPr/>
          <a:lstStyle/>
          <a:p>
            <a:r>
              <a:rPr lang="en-GB" dirty="0" smtClean="0"/>
              <a:t>Quick Introduction</a:t>
            </a:r>
          </a:p>
          <a:p>
            <a:endParaRPr lang="en-GB" dirty="0" smtClean="0"/>
          </a:p>
          <a:p>
            <a:r>
              <a:rPr lang="en-GB" dirty="0" smtClean="0"/>
              <a:t>Explain the problem</a:t>
            </a:r>
          </a:p>
          <a:p>
            <a:endParaRPr lang="en-GB" dirty="0" smtClean="0"/>
          </a:p>
          <a:p>
            <a:r>
              <a:rPr lang="en-GB" dirty="0" smtClean="0"/>
              <a:t>Work in pairs till 8.45pm</a:t>
            </a:r>
          </a:p>
          <a:p>
            <a:endParaRPr lang="en-GB" dirty="0" smtClean="0"/>
          </a:p>
          <a:p>
            <a:r>
              <a:rPr lang="en-GB" dirty="0" smtClean="0"/>
              <a:t>Opportunity to show off solutions</a:t>
            </a:r>
          </a:p>
          <a:p>
            <a:endParaRPr lang="en-GB" dirty="0" smtClean="0"/>
          </a:p>
          <a:p>
            <a:r>
              <a:rPr lang="en-GB" dirty="0" smtClean="0"/>
              <a:t>Pub about 9pm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5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is a “Code Dojo”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252" y="1825625"/>
            <a:ext cx="9935547" cy="4351338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A place to practice</a:t>
            </a:r>
          </a:p>
          <a:p>
            <a:endParaRPr lang="en-GB" dirty="0"/>
          </a:p>
          <a:p>
            <a:r>
              <a:rPr lang="en-GB" dirty="0" smtClean="0"/>
              <a:t>A place to learn from and teach others</a:t>
            </a:r>
          </a:p>
          <a:p>
            <a:endParaRPr lang="en-GB" dirty="0"/>
          </a:p>
          <a:p>
            <a:r>
              <a:rPr lang="en-GB" dirty="0" smtClean="0"/>
              <a:t>A place to try out new ideas and techniques</a:t>
            </a:r>
          </a:p>
          <a:p>
            <a:endParaRPr lang="en-GB" dirty="0"/>
          </a:p>
          <a:p>
            <a:r>
              <a:rPr lang="en-GB" dirty="0" smtClean="0"/>
              <a:t>A place to have fun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Code Golf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670" y="1825625"/>
            <a:ext cx="9945130" cy="4351338"/>
          </a:xfrm>
        </p:spPr>
        <p:txBody>
          <a:bodyPr/>
          <a:lstStyle/>
          <a:p>
            <a:r>
              <a:rPr lang="en-GB" dirty="0" smtClean="0"/>
              <a:t>The aim is try and make your source code as few as bytes as possible.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Demo even numbers up to 100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00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406"/>
          </a:xfrm>
        </p:spPr>
        <p:txBody>
          <a:bodyPr/>
          <a:lstStyle/>
          <a:p>
            <a:pPr algn="ctr"/>
            <a:r>
              <a:rPr lang="en-GB" dirty="0" smtClean="0"/>
              <a:t>Tonight's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06286" y="1308303"/>
            <a:ext cx="10047514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You need to output all the verses to the children's nursery rhyme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142" y="1843001"/>
            <a:ext cx="5013802" cy="47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54" y="335145"/>
            <a:ext cx="10515600" cy="1325563"/>
          </a:xfrm>
        </p:spPr>
        <p:txBody>
          <a:bodyPr/>
          <a:lstStyle/>
          <a:p>
            <a:r>
              <a:rPr lang="en-GB" dirty="0" smtClean="0"/>
              <a:t>Rules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96538" y="1928553"/>
            <a:ext cx="103410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Your program’s output </a:t>
            </a:r>
            <a:r>
              <a:rPr lang="en-GB" dirty="0"/>
              <a:t>must match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codegolf.azurewebsites.net/solution.txt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Your program should produce no additional </a:t>
            </a:r>
            <a:r>
              <a:rPr lang="en-GB" dirty="0" smtClean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team with the smallest source code in bytes 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a few ways to cheat,  so try to keep to spirt of the game. 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That said,  feel free to come up with clever solutions,  but they might not be accepted!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0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6" y="365125"/>
            <a:ext cx="10047514" cy="1325563"/>
          </a:xfrm>
        </p:spPr>
        <p:txBody>
          <a:bodyPr/>
          <a:lstStyle/>
          <a:p>
            <a:r>
              <a:rPr lang="en-GB" dirty="0" smtClean="0"/>
              <a:t>Score 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1825625"/>
            <a:ext cx="10047514" cy="4351338"/>
          </a:xfrm>
        </p:spPr>
        <p:txBody>
          <a:bodyPr/>
          <a:lstStyle/>
          <a:p>
            <a:r>
              <a:rPr lang="en-GB" dirty="0" smtClean="0"/>
              <a:t>Register your team on </a:t>
            </a:r>
            <a:r>
              <a:rPr lang="en-GB" dirty="0" smtClean="0">
                <a:hlinkClick r:id="rId3"/>
              </a:rPr>
              <a:t>http://codegolf.azurewebsites.net</a:t>
            </a:r>
            <a:endParaRPr lang="en-GB" dirty="0" smtClean="0"/>
          </a:p>
          <a:p>
            <a:endParaRPr lang="en-GB" dirty="0" smtClean="0">
              <a:hlinkClick r:id="rId4"/>
            </a:endParaRPr>
          </a:p>
          <a:p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codegolf.azurewebsites.net/solution.txt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Update the score board as your get shorter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2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946" y="365125"/>
            <a:ext cx="10028853" cy="1325563"/>
          </a:xfrm>
        </p:spPr>
        <p:txBody>
          <a:bodyPr/>
          <a:lstStyle/>
          <a:p>
            <a:r>
              <a:rPr lang="en-GB" dirty="0" smtClean="0"/>
              <a:t>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946" y="1825625"/>
            <a:ext cx="10028854" cy="4351338"/>
          </a:xfrm>
        </p:spPr>
        <p:txBody>
          <a:bodyPr/>
          <a:lstStyle/>
          <a:p>
            <a:r>
              <a:rPr lang="en-GB" dirty="0"/>
              <a:t>https://</a:t>
            </a:r>
            <a:r>
              <a:rPr lang="en-GB" dirty="0" smtClean="0"/>
              <a:t>github.com/yorkCodeDojo/CodeGolf2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75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4" y="365125"/>
            <a:ext cx="9916886" cy="1325563"/>
          </a:xfrm>
        </p:spPr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4" y="1825625"/>
            <a:ext cx="9916886" cy="4351338"/>
          </a:xfrm>
        </p:spPr>
        <p:txBody>
          <a:bodyPr/>
          <a:lstStyle/>
          <a:p>
            <a:r>
              <a:rPr lang="en-GB" smtClean="0"/>
              <a:t>Pub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2" y="3474076"/>
            <a:ext cx="9655628" cy="25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CodeGolf</Template>
  <TotalTime>1702</TotalTime>
  <Words>468</Words>
  <Application>Microsoft Office PowerPoint</Application>
  <PresentationFormat>Widescreen</PresentationFormat>
  <Paragraphs>104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Welcome To York Code Dojo</vt:lpstr>
      <vt:lpstr>Agenda</vt:lpstr>
      <vt:lpstr>What is a “Code Dojo”</vt:lpstr>
      <vt:lpstr>Code Golf</vt:lpstr>
      <vt:lpstr>Tonight's problem</vt:lpstr>
      <vt:lpstr>Rules</vt:lpstr>
      <vt:lpstr>Score board</vt:lpstr>
      <vt:lpstr>Solutions</vt:lpstr>
      <vt:lpstr>The End</vt:lpstr>
    </vt:vector>
  </TitlesOfParts>
  <Company>Proactis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York Code Dojo</dc:title>
  <dc:creator>David Betteridge</dc:creator>
  <cp:lastModifiedBy>David Betteridge</cp:lastModifiedBy>
  <cp:revision>18</cp:revision>
  <dcterms:created xsi:type="dcterms:W3CDTF">2016-03-25T23:14:04Z</dcterms:created>
  <dcterms:modified xsi:type="dcterms:W3CDTF">2017-02-05T16:57:28Z</dcterms:modified>
</cp:coreProperties>
</file>