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50452" autoAdjust="0"/>
  </p:normalViewPr>
  <p:slideViewPr>
    <p:cSldViewPr snapToGrid="0">
      <p:cViewPr varScale="1">
        <p:scale>
          <a:sx n="46" d="100"/>
          <a:sy n="46" d="100"/>
        </p:scale>
        <p:origin x="21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3726-3C10-4818-9970-B221DD7BDD81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55E35-2792-42B5-AA9B-1CC165162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5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von_Neuman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6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2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John Horton Conway was born in England in 1937</a:t>
            </a:r>
            <a:r>
              <a:rPr lang="en-GB" baseline="0" dirty="0" smtClean="0"/>
              <a:t> and</a:t>
            </a:r>
            <a:r>
              <a:rPr lang="en-GB" dirty="0" smtClean="0"/>
              <a:t> began his mathematics career at Cambridge University</a:t>
            </a:r>
          </a:p>
          <a:p>
            <a:endParaRPr lang="en-GB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Conway was interested in a problem presented in the 1940s by mathematician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John von Neumann"/>
              </a:rPr>
              <a:t>John von Neumann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attempted to find a hypothetical machine that could build copies of itself and succeeded when he found a mathematical model for such a machine with very complicated rules on a rectangular grid.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used to solve the problems using pen and paper rather than by computer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our</a:t>
            </a:r>
            <a:r>
              <a:rPr lang="en-GB" baseline="0" dirty="0" smtClean="0"/>
              <a:t> model we have a grid of cells,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cell can be either alive or dead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 start with you make some of the cells alive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then calculate the next generation using these four rules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4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</a:t>
            </a:r>
            <a:r>
              <a:rPr lang="en-GB" baseline="0" dirty="0" smtClean="0"/>
              <a:t> though a couple of examples using the graphics UI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the simple dos version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</a:t>
            </a:r>
            <a:r>
              <a:rPr lang="en-GB" baseline="0" dirty="0" err="1" smtClean="0"/>
              <a:t>microbit</a:t>
            </a:r>
            <a:r>
              <a:rPr lang="en-GB" baseline="0" smtClean="0"/>
              <a:t> video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5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has done the game of life before?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Separate UI from the logic</a:t>
            </a:r>
            <a:r>
              <a:rPr lang="en-GB" baseline="0" dirty="0" smtClean="0"/>
              <a:t> so that you can unit test the logic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How fast can you iterate through the generations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Can you write your code using a functional approach?  No if statements,  no more than 4 lines of code per function</a:t>
            </a:r>
          </a:p>
          <a:p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Code it in a language you haven’t used before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0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York Code Dojo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Yorkdevelopers.org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yorkdevelopers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r>
              <a:rPr lang="en-GB" dirty="0" smtClean="0"/>
              <a:t>Quick Introduction</a:t>
            </a:r>
          </a:p>
          <a:p>
            <a:endParaRPr lang="en-GB" dirty="0" smtClean="0"/>
          </a:p>
          <a:p>
            <a:r>
              <a:rPr lang="en-GB" dirty="0" smtClean="0"/>
              <a:t>Explain the problem</a:t>
            </a:r>
          </a:p>
          <a:p>
            <a:endParaRPr lang="en-GB" dirty="0" smtClean="0"/>
          </a:p>
          <a:p>
            <a:r>
              <a:rPr lang="en-GB" dirty="0" smtClean="0"/>
              <a:t>Work in pairs till 8.45pm</a:t>
            </a:r>
          </a:p>
          <a:p>
            <a:endParaRPr lang="en-GB" dirty="0" smtClean="0"/>
          </a:p>
          <a:p>
            <a:r>
              <a:rPr lang="en-GB" dirty="0" smtClean="0"/>
              <a:t>Opportunity to show off solutions</a:t>
            </a:r>
          </a:p>
          <a:p>
            <a:endParaRPr lang="en-GB" dirty="0" smtClean="0"/>
          </a:p>
          <a:p>
            <a:r>
              <a:rPr lang="en-GB" dirty="0" smtClean="0"/>
              <a:t>Pub about 9pm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Conway’s Game Of Life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7" y="1990725"/>
            <a:ext cx="2867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836" y="198871"/>
            <a:ext cx="10515600" cy="1325563"/>
          </a:xfrm>
        </p:spPr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53836" y="1309255"/>
            <a:ext cx="10515600" cy="52578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</a:rPr>
              <a:t>Any </a:t>
            </a:r>
            <a:r>
              <a:rPr lang="en-GB" sz="1800" b="1" dirty="0">
                <a:latin typeface="Arial" panose="020B0604020202020204" pitchFamily="34" charset="0"/>
              </a:rPr>
              <a:t>live</a:t>
            </a:r>
            <a:r>
              <a:rPr lang="en-GB" sz="1800" dirty="0">
                <a:latin typeface="Arial" panose="020B0604020202020204" pitchFamily="34" charset="0"/>
              </a:rPr>
              <a:t> cell with </a:t>
            </a:r>
            <a:r>
              <a:rPr lang="en-GB" sz="1800" u="sng" dirty="0">
                <a:latin typeface="Arial" panose="020B0604020202020204" pitchFamily="34" charset="0"/>
              </a:rPr>
              <a:t>fewer than two </a:t>
            </a:r>
            <a:r>
              <a:rPr lang="en-GB" sz="1800" dirty="0">
                <a:latin typeface="Arial" panose="020B0604020202020204" pitchFamily="34" charset="0"/>
              </a:rPr>
              <a:t>live neighbours dies, as if caused by under-population.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</a:rPr>
              <a:t>Any </a:t>
            </a:r>
            <a:r>
              <a:rPr lang="en-GB" sz="1800" b="1" dirty="0">
                <a:latin typeface="Arial" panose="020B0604020202020204" pitchFamily="34" charset="0"/>
              </a:rPr>
              <a:t>live</a:t>
            </a:r>
            <a:r>
              <a:rPr lang="en-GB" sz="1800" dirty="0">
                <a:latin typeface="Arial" panose="020B0604020202020204" pitchFamily="34" charset="0"/>
              </a:rPr>
              <a:t> cell with </a:t>
            </a:r>
            <a:r>
              <a:rPr lang="en-GB" sz="1800" u="sng" dirty="0">
                <a:latin typeface="Arial" panose="020B0604020202020204" pitchFamily="34" charset="0"/>
              </a:rPr>
              <a:t>two or three </a:t>
            </a:r>
            <a:r>
              <a:rPr lang="en-GB" sz="1800" dirty="0">
                <a:latin typeface="Arial" panose="020B0604020202020204" pitchFamily="34" charset="0"/>
              </a:rPr>
              <a:t>live neighbours lives on to the next generation.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</a:rPr>
              <a:t>Any </a:t>
            </a:r>
            <a:r>
              <a:rPr lang="en-GB" sz="1800" b="1" dirty="0">
                <a:latin typeface="Arial" panose="020B0604020202020204" pitchFamily="34" charset="0"/>
              </a:rPr>
              <a:t>live</a:t>
            </a:r>
            <a:r>
              <a:rPr lang="en-GB" sz="1800" dirty="0">
                <a:latin typeface="Arial" panose="020B0604020202020204" pitchFamily="34" charset="0"/>
              </a:rPr>
              <a:t> cell with </a:t>
            </a:r>
            <a:r>
              <a:rPr lang="en-GB" sz="1800" u="sng" dirty="0">
                <a:latin typeface="Arial" panose="020B0604020202020204" pitchFamily="34" charset="0"/>
              </a:rPr>
              <a:t>more than three </a:t>
            </a:r>
            <a:r>
              <a:rPr lang="en-GB" sz="1800" dirty="0">
                <a:latin typeface="Arial" panose="020B0604020202020204" pitchFamily="34" charset="0"/>
              </a:rPr>
              <a:t>live neighbours dies, as if by over-population.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Arial" panose="020B0604020202020204" pitchFamily="34" charset="0"/>
              </a:rPr>
              <a:t>Any </a:t>
            </a:r>
            <a:r>
              <a:rPr lang="en-GB" sz="1800" b="1" dirty="0">
                <a:latin typeface="Arial" panose="020B0604020202020204" pitchFamily="34" charset="0"/>
              </a:rPr>
              <a:t>dead</a:t>
            </a:r>
            <a:r>
              <a:rPr lang="en-GB" sz="1800" dirty="0">
                <a:latin typeface="Arial" panose="020B0604020202020204" pitchFamily="34" charset="0"/>
              </a:rPr>
              <a:t> cell with </a:t>
            </a:r>
            <a:r>
              <a:rPr lang="en-GB" sz="1800" u="sng" dirty="0">
                <a:latin typeface="Arial" panose="020B0604020202020204" pitchFamily="34" charset="0"/>
              </a:rPr>
              <a:t>exactly three </a:t>
            </a:r>
            <a:r>
              <a:rPr lang="en-GB" sz="1800" dirty="0">
                <a:latin typeface="Arial" panose="020B0604020202020204" pitchFamily="34" charset="0"/>
              </a:rPr>
              <a:t>live neighbours becomes a live cell, as if by reproduction.</a:t>
            </a:r>
          </a:p>
          <a:p>
            <a:pPr marL="342900" indent="-342900">
              <a:lnSpc>
                <a:spcPct val="150000"/>
              </a:lnSpc>
            </a:pPr>
            <a:endParaRPr lang="en-GB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GB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82" y="1347636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82" y="3481129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165" y="4678940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82" y="2405974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1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944" y="365125"/>
            <a:ext cx="9919855" cy="1325563"/>
          </a:xfrm>
        </p:spPr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944" y="1825625"/>
            <a:ext cx="9919856" cy="4351338"/>
          </a:xfrm>
        </p:spPr>
        <p:txBody>
          <a:bodyPr/>
          <a:lstStyle/>
          <a:p>
            <a:r>
              <a:rPr lang="en-GB" dirty="0" smtClean="0"/>
              <a:t>Shapes</a:t>
            </a:r>
          </a:p>
          <a:p>
            <a:endParaRPr lang="en-GB" dirty="0" smtClean="0"/>
          </a:p>
          <a:p>
            <a:r>
              <a:rPr lang="en-GB" dirty="0" smtClean="0"/>
              <a:t>Programs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8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0" y="365125"/>
            <a:ext cx="9857509" cy="1325563"/>
          </a:xfrm>
        </p:spPr>
        <p:txBody>
          <a:bodyPr/>
          <a:lstStyle/>
          <a:p>
            <a:r>
              <a:rPr lang="en-GB" dirty="0" smtClean="0"/>
              <a:t>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290" y="1825625"/>
            <a:ext cx="9857510" cy="4351338"/>
          </a:xfrm>
        </p:spPr>
        <p:txBody>
          <a:bodyPr/>
          <a:lstStyle/>
          <a:p>
            <a:r>
              <a:rPr lang="en-GB" dirty="0" smtClean="0"/>
              <a:t>Clean Code</a:t>
            </a:r>
          </a:p>
          <a:p>
            <a:endParaRPr lang="en-GB" dirty="0" smtClean="0"/>
          </a:p>
          <a:p>
            <a:r>
              <a:rPr lang="en-GB" dirty="0" smtClean="0"/>
              <a:t>Speed</a:t>
            </a:r>
          </a:p>
          <a:p>
            <a:endParaRPr lang="en-GB" dirty="0"/>
          </a:p>
          <a:p>
            <a:r>
              <a:rPr lang="en-GB" dirty="0" smtClean="0"/>
              <a:t>Functional</a:t>
            </a:r>
          </a:p>
          <a:p>
            <a:endParaRPr lang="en-GB" dirty="0"/>
          </a:p>
          <a:p>
            <a:r>
              <a:rPr lang="en-GB" dirty="0" smtClean="0"/>
              <a:t>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28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CodeGolf</Template>
  <TotalTime>1724</TotalTime>
  <Words>265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To York Code Dojo</vt:lpstr>
      <vt:lpstr>Agenda</vt:lpstr>
      <vt:lpstr>Conway’s Game Of Life</vt:lpstr>
      <vt:lpstr>The Rules</vt:lpstr>
      <vt:lpstr>Examples</vt:lpstr>
      <vt:lpstr>Ideas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York Code Dojo</dc:title>
  <dc:creator>David Betteridge</dc:creator>
  <cp:lastModifiedBy>David Betteridge</cp:lastModifiedBy>
  <cp:revision>26</cp:revision>
  <dcterms:created xsi:type="dcterms:W3CDTF">2016-03-25T23:14:04Z</dcterms:created>
  <dcterms:modified xsi:type="dcterms:W3CDTF">2017-03-06T08:11:45Z</dcterms:modified>
</cp:coreProperties>
</file>