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8" r:id="rId3"/>
    <p:sldId id="263" r:id="rId4"/>
    <p:sldId id="264" r:id="rId5"/>
    <p:sldId id="265" r:id="rId6"/>
    <p:sldId id="262" r:id="rId7"/>
  </p:sldIdLst>
  <p:sldSz cx="12192000" cy="6858000"/>
  <p:notesSz cx="6742113"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39" autoAdjust="0"/>
    <p:restoredTop sz="50452" autoAdjust="0"/>
  </p:normalViewPr>
  <p:slideViewPr>
    <p:cSldViewPr snapToGrid="0">
      <p:cViewPr varScale="1">
        <p:scale>
          <a:sx n="45" d="100"/>
          <a:sy n="45" d="100"/>
        </p:scale>
        <p:origin x="222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1582" cy="49534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18971" y="0"/>
            <a:ext cx="2921582" cy="495348"/>
          </a:xfrm>
          <a:prstGeom prst="rect">
            <a:avLst/>
          </a:prstGeom>
        </p:spPr>
        <p:txBody>
          <a:bodyPr vert="horz" lIns="91440" tIns="45720" rIns="91440" bIns="45720" rtlCol="0"/>
          <a:lstStyle>
            <a:lvl1pPr algn="r">
              <a:defRPr sz="1200"/>
            </a:lvl1pPr>
          </a:lstStyle>
          <a:p>
            <a:fld id="{FB773726-3C10-4818-9970-B221DD7BDD81}" type="datetimeFigureOut">
              <a:rPr lang="en-GB" smtClean="0"/>
              <a:t>10/10/2017</a:t>
            </a:fld>
            <a:endParaRPr lang="en-GB"/>
          </a:p>
        </p:txBody>
      </p:sp>
      <p:sp>
        <p:nvSpPr>
          <p:cNvPr id="4" name="Slide Image Placeholder 3"/>
          <p:cNvSpPr>
            <a:spLocks noGrp="1" noRot="1" noChangeAspect="1"/>
          </p:cNvSpPr>
          <p:nvPr>
            <p:ph type="sldImg" idx="2"/>
          </p:nvPr>
        </p:nvSpPr>
        <p:spPr>
          <a:xfrm>
            <a:off x="409575" y="1233488"/>
            <a:ext cx="5922963" cy="333216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4212" y="4751219"/>
            <a:ext cx="5393690" cy="388736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7317"/>
            <a:ext cx="2921582" cy="49534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18971" y="9377317"/>
            <a:ext cx="2921582" cy="495347"/>
          </a:xfrm>
          <a:prstGeom prst="rect">
            <a:avLst/>
          </a:prstGeom>
        </p:spPr>
        <p:txBody>
          <a:bodyPr vert="horz" lIns="91440" tIns="45720" rIns="91440" bIns="45720" rtlCol="0" anchor="b"/>
          <a:lstStyle>
            <a:lvl1pPr algn="r">
              <a:defRPr sz="1200"/>
            </a:lvl1pPr>
          </a:lstStyle>
          <a:p>
            <a:fld id="{59855E35-2792-42B5-AA9B-1CC1651621A6}" type="slidenum">
              <a:rPr lang="en-GB" smtClean="0"/>
              <a:t>‹#›</a:t>
            </a:fld>
            <a:endParaRPr lang="en-GB"/>
          </a:p>
        </p:txBody>
      </p:sp>
    </p:spTree>
    <p:extLst>
      <p:ext uri="{BB962C8B-B14F-4D97-AF65-F5344CB8AC3E}">
        <p14:creationId xmlns:p14="http://schemas.microsoft.com/office/powerpoint/2010/main" val="3448256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1</a:t>
            </a:fld>
            <a:endParaRPr lang="en-GB"/>
          </a:p>
        </p:txBody>
      </p:sp>
    </p:spTree>
    <p:extLst>
      <p:ext uri="{BB962C8B-B14F-4D97-AF65-F5344CB8AC3E}">
        <p14:creationId xmlns:p14="http://schemas.microsoft.com/office/powerpoint/2010/main" val="1303761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2</a:t>
            </a:fld>
            <a:endParaRPr lang="en-GB"/>
          </a:p>
        </p:txBody>
      </p:sp>
    </p:spTree>
    <p:extLst>
      <p:ext uri="{BB962C8B-B14F-4D97-AF65-F5344CB8AC3E}">
        <p14:creationId xmlns:p14="http://schemas.microsoft.com/office/powerpoint/2010/main" val="2060826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Who has been to a code dojo before?</a:t>
            </a:r>
          </a:p>
          <a:p>
            <a:endParaRPr lang="en-GB" dirty="0"/>
          </a:p>
          <a:p>
            <a:r>
              <a:rPr lang="en-GB" dirty="0"/>
              <a:t>What is the point?</a:t>
            </a:r>
          </a:p>
          <a:p>
            <a:endParaRPr lang="en-GB" dirty="0"/>
          </a:p>
          <a:p>
            <a:r>
              <a:rPr lang="en-GB" dirty="0"/>
              <a:t>It’s a place to practice coding safely.  By that we mean it doesn’t matter if you haven’t solved the problem by the end of the evening.  No one will judge you on it.  It’s a place to practice, learn and try out new things.</a:t>
            </a:r>
          </a:p>
          <a:p>
            <a:endParaRPr lang="en-GB" dirty="0"/>
          </a:p>
          <a:p>
            <a:r>
              <a:rPr lang="en-GB" dirty="0"/>
              <a:t>For example you could use a language you have never used before,  partner with someone new,  try a different approach to solving the problem.  You could add your own constraints;  like my functions won’t have more than three lines;  or I’m not going to use any IF statements.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also meant to be fun) It’s driving a car to work every day,  you might cover a lot of miles,  but if you are doing the same journey then does your driving ability really improve?</a:t>
            </a:r>
          </a:p>
          <a:p>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driving a car to work every day,  you might cover a lot of miles,  but if you are doing the same journey then does your driving ability really improve?</a:t>
            </a:r>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3</a:t>
            </a:fld>
            <a:endParaRPr lang="en-GB"/>
          </a:p>
        </p:txBody>
      </p:sp>
    </p:spTree>
    <p:extLst>
      <p:ext uri="{BB962C8B-B14F-4D97-AF65-F5344CB8AC3E}">
        <p14:creationId xmlns:p14="http://schemas.microsoft.com/office/powerpoint/2010/main" val="3331825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Tonight we will be looking at a classic code dojo problem – to do with refactoring some existing code,</a:t>
            </a:r>
          </a:p>
          <a:p>
            <a:endParaRPr lang="en-GB" dirty="0"/>
          </a:p>
          <a:p>
            <a:endParaRPr lang="en-GB" dirty="0"/>
          </a:p>
          <a:p>
            <a:r>
              <a:rPr lang="en-GB" dirty="0"/>
              <a:t>So it’s the process of improving code ( more readable,  better structure,  easy to maintain) without changing what it does.  Strictly speaking this also means that you can’t fix bugs in the code.</a:t>
            </a:r>
          </a:p>
          <a:p>
            <a:endParaRPr lang="en-GB" dirty="0"/>
          </a:p>
          <a:p>
            <a:r>
              <a:rPr lang="en-GB" dirty="0"/>
              <a:t>In an ideal world,  you will already have a complete set of passing unit tests before you start.  You will then be able to change your code and re-run the unit tests to ensure that you haven’t broken anything.</a:t>
            </a:r>
          </a:p>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4</a:t>
            </a:fld>
            <a:endParaRPr lang="en-GB"/>
          </a:p>
        </p:txBody>
      </p:sp>
    </p:spTree>
    <p:extLst>
      <p:ext uri="{BB962C8B-B14F-4D97-AF65-F5344CB8AC3E}">
        <p14:creationId xmlns:p14="http://schemas.microsoft.com/office/powerpoint/2010/main" val="899174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either write a set of unit tests,  or you can generate an approval test.  Or both</a:t>
            </a:r>
          </a:p>
          <a:p>
            <a:r>
              <a:rPr lang="en-GB" dirty="0"/>
              <a:t>I suggest you use Approve tests to ensure that you haven’t broken anything.</a:t>
            </a:r>
          </a:p>
          <a:p>
            <a:endParaRPr lang="en-GB" dirty="0"/>
          </a:p>
          <a:p>
            <a:r>
              <a:rPr lang="en-GB" dirty="0"/>
              <a:t>This means that you run the program as you have been given it and generate an output file</a:t>
            </a:r>
          </a:p>
          <a:p>
            <a:endParaRPr lang="en-GB" dirty="0"/>
          </a:p>
          <a:p>
            <a:r>
              <a:rPr lang="en-GB" dirty="0"/>
              <a:t>Each time you make a change to the program,  compare the output against your original file.</a:t>
            </a:r>
          </a:p>
        </p:txBody>
      </p:sp>
      <p:sp>
        <p:nvSpPr>
          <p:cNvPr id="4" name="Slide Number Placeholder 3"/>
          <p:cNvSpPr>
            <a:spLocks noGrp="1"/>
          </p:cNvSpPr>
          <p:nvPr>
            <p:ph type="sldNum" sz="quarter" idx="10"/>
          </p:nvPr>
        </p:nvSpPr>
        <p:spPr/>
        <p:txBody>
          <a:bodyPr/>
          <a:lstStyle/>
          <a:p>
            <a:fld id="{59855E35-2792-42B5-AA9B-1CC1651621A6}" type="slidenum">
              <a:rPr lang="en-GB" smtClean="0"/>
              <a:t>5</a:t>
            </a:fld>
            <a:endParaRPr lang="en-GB"/>
          </a:p>
        </p:txBody>
      </p:sp>
    </p:spTree>
    <p:extLst>
      <p:ext uri="{BB962C8B-B14F-4D97-AF65-F5344CB8AC3E}">
        <p14:creationId xmlns:p14="http://schemas.microsoft.com/office/powerpoint/2010/main" val="1247342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baseline="0"/>
            </a:lvl1pPr>
          </a:lstStyle>
          <a:p>
            <a:endParaRPr lang="en-GB"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10/10/2017</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4146069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10/10/2017</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639228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10/10/2017</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462069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10/10/2017</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1551188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10/10/2017</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81002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10/10/2017</a:t>
            </a:fld>
            <a:endParaRPr lang="en-GB"/>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605570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10/10/2017</a:t>
            </a:fld>
            <a:endParaRPr lang="en-GB"/>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168617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10/10/2017</a:t>
            </a:fld>
            <a:endParaRPr lang="en-GB"/>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284012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10/10/2017</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219025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10/10/2017</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436424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5400000">
            <a:off x="-2894402" y="2894402"/>
            <a:ext cx="6858000" cy="1069196"/>
          </a:xfrm>
          <a:prstGeom prst="rect">
            <a:avLst/>
          </a:prstGeom>
        </p:spPr>
      </p:pic>
    </p:spTree>
    <p:extLst>
      <p:ext uri="{BB962C8B-B14F-4D97-AF65-F5344CB8AC3E}">
        <p14:creationId xmlns:p14="http://schemas.microsoft.com/office/powerpoint/2010/main" val="217097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Welcome To York Code Dojo</a:t>
            </a:r>
          </a:p>
        </p:txBody>
      </p:sp>
      <p:sp>
        <p:nvSpPr>
          <p:cNvPr id="3" name="Subtitle 2"/>
          <p:cNvSpPr>
            <a:spLocks noGrp="1"/>
          </p:cNvSpPr>
          <p:nvPr>
            <p:ph type="subTitle" idx="1"/>
          </p:nvPr>
        </p:nvSpPr>
        <p:spPr/>
        <p:txBody>
          <a:bodyPr/>
          <a:lstStyle/>
          <a:p>
            <a:r>
              <a:rPr lang="en-GB" dirty="0"/>
              <a:t>David Betteridge</a:t>
            </a:r>
          </a:p>
          <a:p>
            <a:r>
              <a:rPr lang="en-GB" dirty="0"/>
              <a:t>Yorkdevelopers.org</a:t>
            </a:r>
          </a:p>
          <a:p>
            <a:r>
              <a:rPr lang="en-GB" dirty="0"/>
              <a:t>@</a:t>
            </a:r>
            <a:r>
              <a:rPr lang="en-GB" dirty="0" err="1"/>
              <a:t>yorkdevelopers</a:t>
            </a:r>
            <a:endParaRPr lang="en-GB" dirty="0"/>
          </a:p>
          <a:p>
            <a:r>
              <a:rPr lang="en-GB" dirty="0"/>
              <a:t>@</a:t>
            </a:r>
            <a:r>
              <a:rPr lang="en-GB" dirty="0" err="1"/>
              <a:t>yorkcodedojo</a:t>
            </a:r>
            <a:endParaRPr lang="en-GB" dirty="0"/>
          </a:p>
        </p:txBody>
      </p:sp>
    </p:spTree>
    <p:extLst>
      <p:ext uri="{BB962C8B-B14F-4D97-AF65-F5344CB8AC3E}">
        <p14:creationId xmlns:p14="http://schemas.microsoft.com/office/powerpoint/2010/main" val="3963478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Agenda</a:t>
            </a:r>
          </a:p>
        </p:txBody>
      </p:sp>
      <p:sp>
        <p:nvSpPr>
          <p:cNvPr id="3" name="Content Placeholder 2"/>
          <p:cNvSpPr>
            <a:spLocks noGrp="1"/>
          </p:cNvSpPr>
          <p:nvPr>
            <p:ph idx="1"/>
          </p:nvPr>
        </p:nvSpPr>
        <p:spPr>
          <a:xfrm>
            <a:off x="1343608" y="1825625"/>
            <a:ext cx="10010192" cy="4351338"/>
          </a:xfrm>
        </p:spPr>
        <p:txBody>
          <a:bodyPr/>
          <a:lstStyle/>
          <a:p>
            <a:r>
              <a:rPr lang="en-GB" dirty="0"/>
              <a:t>Quick Introduction</a:t>
            </a:r>
          </a:p>
          <a:p>
            <a:endParaRPr lang="en-GB" dirty="0"/>
          </a:p>
          <a:p>
            <a:r>
              <a:rPr lang="en-GB" dirty="0"/>
              <a:t>Explain the problem</a:t>
            </a:r>
          </a:p>
          <a:p>
            <a:endParaRPr lang="en-GB" dirty="0"/>
          </a:p>
          <a:p>
            <a:r>
              <a:rPr lang="en-GB" dirty="0"/>
              <a:t>Work in pairs till 8.45pm</a:t>
            </a:r>
          </a:p>
          <a:p>
            <a:endParaRPr lang="en-GB" dirty="0"/>
          </a:p>
          <a:p>
            <a:r>
              <a:rPr lang="en-GB" dirty="0"/>
              <a:t>Opportunity to show off solutions</a:t>
            </a:r>
          </a:p>
          <a:p>
            <a:endParaRPr lang="en-GB" dirty="0"/>
          </a:p>
          <a:p>
            <a:r>
              <a:rPr lang="en-GB" dirty="0"/>
              <a:t>Pub about 9pm</a:t>
            </a:r>
          </a:p>
          <a:p>
            <a:endParaRPr lang="en-GB" dirty="0"/>
          </a:p>
          <a:p>
            <a:endParaRPr lang="en-GB" dirty="0"/>
          </a:p>
        </p:txBody>
      </p:sp>
    </p:spTree>
    <p:extLst>
      <p:ext uri="{BB962C8B-B14F-4D97-AF65-F5344CB8AC3E}">
        <p14:creationId xmlns:p14="http://schemas.microsoft.com/office/powerpoint/2010/main" val="987541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Code Dojo</a:t>
            </a:r>
          </a:p>
        </p:txBody>
      </p:sp>
      <p:sp>
        <p:nvSpPr>
          <p:cNvPr id="3" name="Content Placeholder 2"/>
          <p:cNvSpPr>
            <a:spLocks noGrp="1"/>
          </p:cNvSpPr>
          <p:nvPr>
            <p:ph idx="1"/>
          </p:nvPr>
        </p:nvSpPr>
        <p:spPr>
          <a:xfrm>
            <a:off x="1343608" y="1825625"/>
            <a:ext cx="10010192" cy="4351338"/>
          </a:xfrm>
        </p:spPr>
        <p:txBody>
          <a:bodyPr/>
          <a:lstStyle/>
          <a:p>
            <a:endParaRPr lang="en-GB" dirty="0"/>
          </a:p>
          <a:p>
            <a:endParaRPr lang="en-GB" dirty="0"/>
          </a:p>
          <a:p>
            <a:endParaRPr lang="en-GB" dirty="0"/>
          </a:p>
        </p:txBody>
      </p:sp>
      <p:pic>
        <p:nvPicPr>
          <p:cNvPr id="7" name="Picture 6">
            <a:extLst>
              <a:ext uri="{FF2B5EF4-FFF2-40B4-BE49-F238E27FC236}">
                <a16:creationId xmlns:a16="http://schemas.microsoft.com/office/drawing/2014/main" id="{FC6FDD09-B978-4072-A2D8-0D3AD33EDD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476" y="1490135"/>
            <a:ext cx="7736650" cy="4351866"/>
          </a:xfrm>
          <a:prstGeom prst="rect">
            <a:avLst/>
          </a:prstGeom>
        </p:spPr>
      </p:pic>
    </p:spTree>
    <p:extLst>
      <p:ext uri="{BB962C8B-B14F-4D97-AF65-F5344CB8AC3E}">
        <p14:creationId xmlns:p14="http://schemas.microsoft.com/office/powerpoint/2010/main" val="428620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Tonight – Code Refactoring</a:t>
            </a:r>
          </a:p>
        </p:txBody>
      </p:sp>
      <p:sp>
        <p:nvSpPr>
          <p:cNvPr id="3" name="Content Placeholder 2"/>
          <p:cNvSpPr>
            <a:spLocks noGrp="1"/>
          </p:cNvSpPr>
          <p:nvPr>
            <p:ph idx="1"/>
          </p:nvPr>
        </p:nvSpPr>
        <p:spPr>
          <a:xfrm>
            <a:off x="1343608" y="1825625"/>
            <a:ext cx="10010192" cy="2390775"/>
          </a:xfrm>
        </p:spPr>
        <p:txBody>
          <a:bodyPr/>
          <a:lstStyle/>
          <a:p>
            <a:endParaRPr lang="en-GB" dirty="0"/>
          </a:p>
          <a:p>
            <a:endParaRPr lang="en-GB" dirty="0"/>
          </a:p>
          <a:p>
            <a:endParaRPr lang="en-GB" dirty="0"/>
          </a:p>
        </p:txBody>
      </p:sp>
      <p:sp>
        <p:nvSpPr>
          <p:cNvPr id="4" name="TextBox 3">
            <a:extLst>
              <a:ext uri="{FF2B5EF4-FFF2-40B4-BE49-F238E27FC236}">
                <a16:creationId xmlns:a16="http://schemas.microsoft.com/office/drawing/2014/main" id="{59215B13-2D46-488A-BFD1-D64F7A95460F}"/>
              </a:ext>
            </a:extLst>
          </p:cNvPr>
          <p:cNvSpPr txBox="1"/>
          <p:nvPr/>
        </p:nvSpPr>
        <p:spPr>
          <a:xfrm>
            <a:off x="2438400" y="1687513"/>
            <a:ext cx="8195733" cy="2062103"/>
          </a:xfrm>
          <a:prstGeom prst="rect">
            <a:avLst/>
          </a:prstGeom>
          <a:noFill/>
        </p:spPr>
        <p:txBody>
          <a:bodyPr wrap="square" rtlCol="0">
            <a:spAutoFit/>
          </a:bodyPr>
          <a:lstStyle/>
          <a:p>
            <a:r>
              <a:rPr lang="en-GB" sz="3200" b="1" dirty="0"/>
              <a:t>Code refactoring</a:t>
            </a:r>
            <a:r>
              <a:rPr lang="en-GB" sz="3200" dirty="0"/>
              <a:t> is the process of restructuring existing computer </a:t>
            </a:r>
            <a:r>
              <a:rPr lang="en-GB" sz="3200" b="1" dirty="0"/>
              <a:t>code</a:t>
            </a:r>
            <a:r>
              <a:rPr lang="en-GB" sz="3200" dirty="0"/>
              <a:t>—changing the factoring—without changing its external behaviour</a:t>
            </a:r>
          </a:p>
        </p:txBody>
      </p:sp>
    </p:spTree>
    <p:extLst>
      <p:ext uri="{BB962C8B-B14F-4D97-AF65-F5344CB8AC3E}">
        <p14:creationId xmlns:p14="http://schemas.microsoft.com/office/powerpoint/2010/main" val="2583423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Gilded Rose Kata</a:t>
            </a:r>
          </a:p>
        </p:txBody>
      </p:sp>
      <p:sp>
        <p:nvSpPr>
          <p:cNvPr id="3" name="Content Placeholder 2"/>
          <p:cNvSpPr>
            <a:spLocks noGrp="1"/>
          </p:cNvSpPr>
          <p:nvPr>
            <p:ph idx="1"/>
          </p:nvPr>
        </p:nvSpPr>
        <p:spPr>
          <a:xfrm>
            <a:off x="1343608" y="1825625"/>
            <a:ext cx="10010192" cy="4439708"/>
          </a:xfrm>
        </p:spPr>
        <p:txBody>
          <a:bodyPr/>
          <a:lstStyle/>
          <a:p>
            <a:endParaRPr lang="en-GB" dirty="0"/>
          </a:p>
          <a:p>
            <a:endParaRPr lang="en-GB" dirty="0"/>
          </a:p>
          <a:p>
            <a:endParaRPr lang="en-GB" dirty="0"/>
          </a:p>
        </p:txBody>
      </p:sp>
      <p:sp>
        <p:nvSpPr>
          <p:cNvPr id="5" name="TextBox 4">
            <a:extLst>
              <a:ext uri="{FF2B5EF4-FFF2-40B4-BE49-F238E27FC236}">
                <a16:creationId xmlns:a16="http://schemas.microsoft.com/office/drawing/2014/main" id="{7EF03643-1149-4D5C-884B-889AB370F629}"/>
              </a:ext>
            </a:extLst>
          </p:cNvPr>
          <p:cNvSpPr txBox="1"/>
          <p:nvPr/>
        </p:nvSpPr>
        <p:spPr>
          <a:xfrm>
            <a:off x="1896533" y="1825625"/>
            <a:ext cx="8398934" cy="2585323"/>
          </a:xfrm>
          <a:prstGeom prst="rect">
            <a:avLst/>
          </a:prstGeom>
          <a:noFill/>
        </p:spPr>
        <p:txBody>
          <a:bodyPr wrap="square" rtlCol="0">
            <a:spAutoFit/>
          </a:bodyPr>
          <a:lstStyle/>
          <a:p>
            <a:r>
              <a:rPr lang="en-GB" dirty="0"/>
              <a:t>Handouts explain the problem</a:t>
            </a:r>
          </a:p>
          <a:p>
            <a:endParaRPr lang="en-GB" dirty="0"/>
          </a:p>
          <a:p>
            <a:r>
              <a:rPr lang="en-GB" dirty="0"/>
              <a:t>Starting code is on git hub in a number of languages</a:t>
            </a:r>
          </a:p>
          <a:p>
            <a:endParaRPr lang="en-GB" dirty="0"/>
          </a:p>
          <a:p>
            <a:r>
              <a:rPr lang="en-GB" dirty="0"/>
              <a:t>Also we can copy it onto a USB drive if needed</a:t>
            </a:r>
          </a:p>
          <a:p>
            <a:endParaRPr lang="en-GB" dirty="0"/>
          </a:p>
          <a:p>
            <a:r>
              <a:rPr lang="en-GB" dirty="0"/>
              <a:t>Approve Tests</a:t>
            </a:r>
          </a:p>
          <a:p>
            <a:endParaRPr lang="en-GB" dirty="0"/>
          </a:p>
          <a:p>
            <a:endParaRPr lang="en-GB" dirty="0"/>
          </a:p>
        </p:txBody>
      </p:sp>
    </p:spTree>
    <p:extLst>
      <p:ext uri="{BB962C8B-B14F-4D97-AF65-F5344CB8AC3E}">
        <p14:creationId xmlns:p14="http://schemas.microsoft.com/office/powerpoint/2010/main" val="1007122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5906" y="365125"/>
            <a:ext cx="10077893" cy="1325563"/>
          </a:xfrm>
        </p:spPr>
        <p:txBody>
          <a:bodyPr/>
          <a:lstStyle/>
          <a:p>
            <a:r>
              <a:rPr lang="en-GB" dirty="0"/>
              <a:t>York Developers</a:t>
            </a:r>
          </a:p>
        </p:txBody>
      </p:sp>
      <p:sp>
        <p:nvSpPr>
          <p:cNvPr id="3" name="Content Placeholder 2"/>
          <p:cNvSpPr>
            <a:spLocks noGrp="1"/>
          </p:cNvSpPr>
          <p:nvPr>
            <p:ph idx="1"/>
          </p:nvPr>
        </p:nvSpPr>
        <p:spPr>
          <a:xfrm>
            <a:off x="1424762" y="1825625"/>
            <a:ext cx="9929037" cy="4351338"/>
          </a:xfrm>
        </p:spPr>
        <p:txBody>
          <a:bodyPr/>
          <a:lstStyle/>
          <a:p>
            <a:endParaRPr lang="en-GB" dirty="0"/>
          </a:p>
          <a:p>
            <a:r>
              <a:rPr lang="en-GB" dirty="0"/>
              <a:t>Games Developers  (Last Thursday of the month)</a:t>
            </a:r>
          </a:p>
          <a:p>
            <a:endParaRPr lang="en-GB" dirty="0"/>
          </a:p>
          <a:p>
            <a:r>
              <a:rPr lang="en-GB" dirty="0"/>
              <a:t>Code and Coffee (Monday and Wednesday mornings)</a:t>
            </a:r>
          </a:p>
          <a:p>
            <a:endParaRPr lang="en-GB" dirty="0"/>
          </a:p>
          <a:p>
            <a:r>
              <a:rPr lang="en-GB" dirty="0"/>
              <a:t>Agile York (3</a:t>
            </a:r>
            <a:r>
              <a:rPr lang="en-GB" baseline="30000" dirty="0"/>
              <a:t>rd</a:t>
            </a:r>
            <a:r>
              <a:rPr lang="en-GB" dirty="0"/>
              <a:t> Wednesday of the month)</a:t>
            </a:r>
          </a:p>
          <a:p>
            <a:endParaRPr lang="en-GB" dirty="0"/>
          </a:p>
          <a:p>
            <a:r>
              <a:rPr lang="en-GB" dirty="0"/>
              <a:t>Dot Net York</a:t>
            </a:r>
          </a:p>
          <a:p>
            <a:endParaRPr lang="en-GB" dirty="0"/>
          </a:p>
          <a:p>
            <a:endParaRPr lang="en-GB" dirty="0"/>
          </a:p>
        </p:txBody>
      </p:sp>
    </p:spTree>
    <p:extLst>
      <p:ext uri="{BB962C8B-B14F-4D97-AF65-F5344CB8AC3E}">
        <p14:creationId xmlns:p14="http://schemas.microsoft.com/office/powerpoint/2010/main" val="2768969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CodeGolf</Template>
  <TotalTime>3940</TotalTime>
  <Words>488</Words>
  <Application>Microsoft Office PowerPoint</Application>
  <PresentationFormat>Widescreen</PresentationFormat>
  <Paragraphs>68</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Welcome To York Code Dojo</vt:lpstr>
      <vt:lpstr>Agenda</vt:lpstr>
      <vt:lpstr>Code Dojo</vt:lpstr>
      <vt:lpstr>Tonight – Code Refactoring</vt:lpstr>
      <vt:lpstr>Gilded Rose Kata</vt:lpstr>
      <vt:lpstr>York Developers</vt:lpstr>
    </vt:vector>
  </TitlesOfParts>
  <Company>Proactis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York Code Dojo</dc:title>
  <dc:creator>David Betteridge</dc:creator>
  <cp:lastModifiedBy>David Betteridge</cp:lastModifiedBy>
  <cp:revision>46</cp:revision>
  <dcterms:created xsi:type="dcterms:W3CDTF">2016-03-25T23:14:04Z</dcterms:created>
  <dcterms:modified xsi:type="dcterms:W3CDTF">2017-10-11T22:40:06Z</dcterms:modified>
</cp:coreProperties>
</file>