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3" r:id="rId4"/>
    <p:sldId id="264" r:id="rId5"/>
    <p:sldId id="265" r:id="rId6"/>
    <p:sldId id="266"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9" autoAdjust="0"/>
    <p:restoredTop sz="50452" autoAdjust="0"/>
  </p:normalViewPr>
  <p:slideViewPr>
    <p:cSldViewPr snapToGrid="0">
      <p:cViewPr varScale="1">
        <p:scale>
          <a:sx n="43" d="100"/>
          <a:sy n="43" d="100"/>
        </p:scale>
        <p:origin x="2150"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13/02/2019</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Aim for tonight isn’t to get a job,  but to learn something news.</a:t>
            </a:r>
          </a:p>
          <a:p>
            <a:endParaRPr lang="en-GB" dirty="0"/>
          </a:p>
          <a:p>
            <a:endParaRPr lang="en-GB" dirty="0"/>
          </a:p>
          <a:p>
            <a:endParaRPr lang="en-GB" dirty="0"/>
          </a:p>
          <a:p>
            <a:endParaRPr lang="en-GB" dirty="0"/>
          </a:p>
          <a:p>
            <a:endParaRPr lang="en-GB" dirty="0"/>
          </a:p>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I expect you all have different views on what makes a good question.</a:t>
            </a:r>
          </a:p>
          <a:p>
            <a:endParaRPr lang="en-GB" dirty="0"/>
          </a:p>
          <a:p>
            <a:r>
              <a:rPr lang="en-GB" dirty="0"/>
              <a:t>These are some classic ones from the internet,  and a few I’ve made up!</a:t>
            </a:r>
          </a:p>
          <a:p>
            <a:endParaRPr lang="en-GB" dirty="0"/>
          </a:p>
          <a:p>
            <a:r>
              <a:rPr lang="en-GB" dirty="0"/>
              <a:t>How many of you are students?</a:t>
            </a:r>
          </a:p>
          <a:p>
            <a:endParaRPr lang="en-GB" dirty="0"/>
          </a:p>
          <a:p>
            <a:r>
              <a:rPr lang="en-GB" dirty="0"/>
              <a:t>Who has applied for job recently?</a:t>
            </a:r>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From want of a better plan….</a:t>
            </a:r>
          </a:p>
          <a:p>
            <a:endParaRPr lang="en-GB" dirty="0"/>
          </a:p>
          <a:p>
            <a:r>
              <a:rPr lang="en-GB" dirty="0"/>
              <a:t>Spend about an hour working through the problems in your group.</a:t>
            </a:r>
          </a:p>
          <a:p>
            <a:endParaRPr lang="en-GB" dirty="0"/>
          </a:p>
          <a:p>
            <a:r>
              <a:rPr lang="en-GB" dirty="0"/>
              <a:t>And then we will pair up the groups to interview one another.</a:t>
            </a:r>
          </a:p>
          <a:p>
            <a:endParaRPr lang="en-GB" dirty="0"/>
          </a:p>
          <a:p>
            <a:r>
              <a:rPr lang="en-GB" dirty="0"/>
              <a:t>Printouts plus on git.</a:t>
            </a:r>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221568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13/02/2019</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a:xfrm>
            <a:off x="1375144" y="3665833"/>
            <a:ext cx="9144000" cy="1655762"/>
          </a:xfrm>
        </p:spPr>
        <p:txBody>
          <a:bodyPr/>
          <a:lstStyle/>
          <a:p>
            <a:r>
              <a:rPr lang="en-GB" dirty="0"/>
              <a:t>David Betteridge @</a:t>
            </a:r>
            <a:r>
              <a:rPr lang="en-GB" dirty="0" err="1"/>
              <a:t>da_betteridge</a:t>
            </a:r>
            <a:endParaRPr lang="en-GB" dirty="0"/>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Interview Questions</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2062103"/>
          </a:xfrm>
          <a:prstGeom prst="rect">
            <a:avLst/>
          </a:prstGeom>
          <a:noFill/>
        </p:spPr>
        <p:txBody>
          <a:bodyPr wrap="square" rtlCol="0">
            <a:spAutoFit/>
          </a:bodyPr>
          <a:lstStyle/>
          <a:p>
            <a:endParaRPr lang="en-GB" sz="3200" dirty="0"/>
          </a:p>
          <a:p>
            <a:r>
              <a:rPr lang="en-GB" sz="3200" dirty="0"/>
              <a:t>These are classic questions rather than good ones!</a:t>
            </a:r>
          </a:p>
          <a:p>
            <a:endParaRPr lang="en-GB" sz="3200" dirty="0"/>
          </a:p>
          <a:p>
            <a:endParaRPr lang="en-GB" sz="3200" dirty="0"/>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Interview Questions</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007076" y="1989960"/>
            <a:ext cx="8683256" cy="3046988"/>
          </a:xfrm>
          <a:prstGeom prst="rect">
            <a:avLst/>
          </a:prstGeom>
          <a:noFill/>
        </p:spPr>
        <p:txBody>
          <a:bodyPr wrap="square" rtlCol="0">
            <a:spAutoFit/>
          </a:bodyPr>
          <a:lstStyle/>
          <a:p>
            <a:endParaRPr lang="en-GB" sz="3200" dirty="0"/>
          </a:p>
          <a:p>
            <a:pPr marL="514350" indent="-514350">
              <a:buAutoNum type="arabicPeriod"/>
            </a:pPr>
            <a:r>
              <a:rPr lang="en-GB" sz="3200" dirty="0"/>
              <a:t>Work on the problems in your group</a:t>
            </a:r>
          </a:p>
          <a:p>
            <a:pPr marL="514350" indent="-514350">
              <a:buAutoNum type="arabicPeriod"/>
            </a:pPr>
            <a:endParaRPr lang="en-GB" sz="3200" dirty="0"/>
          </a:p>
          <a:p>
            <a:pPr marL="514350" indent="-514350">
              <a:buAutoNum type="arabicPeriod"/>
            </a:pPr>
            <a:r>
              <a:rPr lang="en-GB" sz="3200" dirty="0"/>
              <a:t>Interview other groups</a:t>
            </a:r>
          </a:p>
          <a:p>
            <a:endParaRPr lang="en-GB" sz="3200" dirty="0"/>
          </a:p>
          <a:p>
            <a:endParaRPr lang="en-GB" sz="3200" dirty="0"/>
          </a:p>
        </p:txBody>
      </p:sp>
    </p:spTree>
    <p:extLst>
      <p:ext uri="{BB962C8B-B14F-4D97-AF65-F5344CB8AC3E}">
        <p14:creationId xmlns:p14="http://schemas.microsoft.com/office/powerpoint/2010/main" val="322083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05B9-28A3-44FA-B9CB-8E236788F50E}"/>
              </a:ext>
            </a:extLst>
          </p:cNvPr>
          <p:cNvSpPr>
            <a:spLocks noGrp="1"/>
          </p:cNvSpPr>
          <p:nvPr>
            <p:ph type="title"/>
          </p:nvPr>
        </p:nvSpPr>
        <p:spPr>
          <a:xfrm>
            <a:off x="2366682" y="365125"/>
            <a:ext cx="8987118" cy="1325563"/>
          </a:xfrm>
        </p:spPr>
        <p:txBody>
          <a:bodyPr/>
          <a:lstStyle/>
          <a:p>
            <a:r>
              <a:rPr lang="en-GB" dirty="0"/>
              <a:t>Useful Things</a:t>
            </a:r>
          </a:p>
        </p:txBody>
      </p:sp>
      <p:sp>
        <p:nvSpPr>
          <p:cNvPr id="3" name="Content Placeholder 2">
            <a:extLst>
              <a:ext uri="{FF2B5EF4-FFF2-40B4-BE49-F238E27FC236}">
                <a16:creationId xmlns:a16="http://schemas.microsoft.com/office/drawing/2014/main" id="{EC6A1E36-089F-4619-8D7A-E2E3469323E2}"/>
              </a:ext>
            </a:extLst>
          </p:cNvPr>
          <p:cNvSpPr>
            <a:spLocks noGrp="1"/>
          </p:cNvSpPr>
          <p:nvPr>
            <p:ph idx="1"/>
          </p:nvPr>
        </p:nvSpPr>
        <p:spPr>
          <a:xfrm>
            <a:off x="2133600" y="1825625"/>
            <a:ext cx="9220200" cy="4351338"/>
          </a:xfrm>
        </p:spPr>
        <p:txBody>
          <a:bodyPr/>
          <a:lstStyle/>
          <a:p>
            <a:r>
              <a:rPr lang="en-GB" dirty="0"/>
              <a:t>Wi-fi Password</a:t>
            </a:r>
          </a:p>
          <a:p>
            <a:pPr lvl="1"/>
            <a:r>
              <a:rPr lang="en-GB" dirty="0"/>
              <a:t>YSJ Guest</a:t>
            </a:r>
          </a:p>
          <a:p>
            <a:pPr lvl="1"/>
            <a:r>
              <a:rPr lang="en-GB" dirty="0"/>
              <a:t>Agencycord11</a:t>
            </a:r>
          </a:p>
          <a:p>
            <a:endParaRPr lang="en-GB" dirty="0"/>
          </a:p>
          <a:p>
            <a:r>
              <a:rPr lang="en-GB" dirty="0"/>
              <a:t>Git Hub Address</a:t>
            </a:r>
          </a:p>
          <a:p>
            <a:r>
              <a:rPr lang="en-GB" dirty="0"/>
              <a:t>https://github.com/YorkCodeDojo/InterviewQuestions</a:t>
            </a:r>
          </a:p>
        </p:txBody>
      </p:sp>
    </p:spTree>
    <p:extLst>
      <p:ext uri="{BB962C8B-B14F-4D97-AF65-F5344CB8AC3E}">
        <p14:creationId xmlns:p14="http://schemas.microsoft.com/office/powerpoint/2010/main" val="642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r>
              <a:rPr lang="en-GB" dirty="0"/>
              <a:t>Games </a:t>
            </a:r>
            <a:r>
              <a:rPr lang="en-GB"/>
              <a:t>Developers  (3rd </a:t>
            </a:r>
            <a:r>
              <a:rPr lang="en-GB" dirty="0"/>
              <a:t>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4916</TotalTime>
  <Words>412</Words>
  <Application>Microsoft Office PowerPoint</Application>
  <PresentationFormat>Widescreen</PresentationFormat>
  <Paragraphs>81</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Agenda</vt:lpstr>
      <vt:lpstr>Code Dojo</vt:lpstr>
      <vt:lpstr>Tonight – Interview Questions</vt:lpstr>
      <vt:lpstr>Tonight – Interview Questions</vt:lpstr>
      <vt:lpstr>Useful Things</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63</cp:revision>
  <dcterms:created xsi:type="dcterms:W3CDTF">2016-03-25T23:14:04Z</dcterms:created>
  <dcterms:modified xsi:type="dcterms:W3CDTF">2019-02-13T19:01:52Z</dcterms:modified>
</cp:coreProperties>
</file>