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3" r:id="rId4"/>
    <p:sldId id="264" r:id="rId5"/>
    <p:sldId id="265" r:id="rId6"/>
    <p:sldId id="262" r:id="rId7"/>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57" d="100"/>
          <a:sy n="57" d="100"/>
        </p:scale>
        <p:origin x="25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13/02/2019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I expect you all have different views on what makes a good question.</a:t>
            </a:r>
          </a:p>
          <a:p>
            <a:endParaRPr lang="en-GB" dirty="0"/>
          </a:p>
          <a:p>
            <a:r>
              <a:rPr lang="en-GB" dirty="0"/>
              <a:t>These are some classic ones from the internet,  and a few I’ve made up!</a:t>
            </a:r>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From want of a better plan….</a:t>
            </a:r>
          </a:p>
          <a:p>
            <a:endParaRPr lang="en-GB" dirty="0"/>
          </a:p>
          <a:p>
            <a:r>
              <a:rPr lang="en-GB" dirty="0"/>
              <a:t>Spend about an hour working through the problems in your group.</a:t>
            </a:r>
          </a:p>
          <a:p>
            <a:endParaRPr lang="en-GB" dirty="0"/>
          </a:p>
          <a:p>
            <a:r>
              <a:rPr lang="en-GB" dirty="0"/>
              <a:t>And then we will pair up the groups to interview </a:t>
            </a:r>
            <a:r>
              <a:rPr lang="en-GB"/>
              <a:t>one another.</a:t>
            </a:r>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2215683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Tonight – Interview Questions</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2007076" y="1989960"/>
            <a:ext cx="8683256" cy="2062103"/>
          </a:xfrm>
          <a:prstGeom prst="rect">
            <a:avLst/>
          </a:prstGeom>
          <a:noFill/>
        </p:spPr>
        <p:txBody>
          <a:bodyPr wrap="square" rtlCol="0">
            <a:spAutoFit/>
          </a:bodyPr>
          <a:lstStyle/>
          <a:p>
            <a:endParaRPr lang="en-GB" sz="3200" dirty="0"/>
          </a:p>
          <a:p>
            <a:r>
              <a:rPr lang="en-GB" sz="3200" dirty="0"/>
              <a:t>These are classic questions rather than good ones!</a:t>
            </a:r>
          </a:p>
          <a:p>
            <a:endParaRPr lang="en-GB" sz="3200" dirty="0"/>
          </a:p>
          <a:p>
            <a:endParaRPr lang="en-GB" sz="3200" dirty="0"/>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Tonight – Interview Questions</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2007076" y="1989960"/>
            <a:ext cx="8683256" cy="3046988"/>
          </a:xfrm>
          <a:prstGeom prst="rect">
            <a:avLst/>
          </a:prstGeom>
          <a:noFill/>
        </p:spPr>
        <p:txBody>
          <a:bodyPr wrap="square" rtlCol="0">
            <a:spAutoFit/>
          </a:bodyPr>
          <a:lstStyle/>
          <a:p>
            <a:endParaRPr lang="en-GB" sz="3200" dirty="0"/>
          </a:p>
          <a:p>
            <a:pPr marL="514350" indent="-514350">
              <a:buAutoNum type="arabicPeriod"/>
            </a:pPr>
            <a:r>
              <a:rPr lang="en-GB" sz="3200" dirty="0"/>
              <a:t>Work on the problems in your group</a:t>
            </a:r>
          </a:p>
          <a:p>
            <a:pPr marL="514350" indent="-514350">
              <a:buAutoNum type="arabicPeriod"/>
            </a:pPr>
            <a:endParaRPr lang="en-GB" sz="3200" dirty="0"/>
          </a:p>
          <a:p>
            <a:pPr marL="514350" indent="-514350">
              <a:buAutoNum type="arabicPeriod"/>
            </a:pPr>
            <a:r>
              <a:rPr lang="en-GB" sz="3200" dirty="0"/>
              <a:t>Interview other groups</a:t>
            </a:r>
          </a:p>
          <a:p>
            <a:endParaRPr lang="en-GB" sz="3200" dirty="0"/>
          </a:p>
          <a:p>
            <a:endParaRPr lang="en-GB" sz="3200" dirty="0"/>
          </a:p>
        </p:txBody>
      </p:sp>
    </p:spTree>
    <p:extLst>
      <p:ext uri="{BB962C8B-B14F-4D97-AF65-F5344CB8AC3E}">
        <p14:creationId xmlns:p14="http://schemas.microsoft.com/office/powerpoint/2010/main" val="322083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a:t>
            </a:r>
          </a:p>
        </p:txBody>
      </p:sp>
      <p:sp>
        <p:nvSpPr>
          <p:cNvPr id="3" name="Content Placeholder 2"/>
          <p:cNvSpPr>
            <a:spLocks noGrp="1"/>
          </p:cNvSpPr>
          <p:nvPr>
            <p:ph idx="1"/>
          </p:nvPr>
        </p:nvSpPr>
        <p:spPr>
          <a:xfrm>
            <a:off x="1424762" y="1825625"/>
            <a:ext cx="9929037" cy="4351338"/>
          </a:xfrm>
        </p:spPr>
        <p:txBody>
          <a:bodyPr/>
          <a:lstStyle/>
          <a:p>
            <a:r>
              <a:rPr lang="en-GB" dirty="0"/>
              <a:t>Games Developers  (Last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4881</TotalTime>
  <Words>359</Words>
  <Application>Microsoft Office PowerPoint</Application>
  <PresentationFormat>Widescreen</PresentationFormat>
  <Paragraphs>62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Welcome To York Code Dojo</vt:lpstr>
      <vt:lpstr>Agenda</vt:lpstr>
      <vt:lpstr>Code Dojo</vt:lpstr>
      <vt:lpstr>Tonight – Interview Questions</vt:lpstr>
      <vt:lpstr>Tonight – Interview Questions</vt:lpstr>
      <vt:lpstr>York Developers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57</cp:revision>
  <dcterms:created xsi:type="dcterms:W3CDTF">2016-03-25T23:14:04Z</dcterms:created>
  <dcterms:modified xsi:type="dcterms:W3CDTF">2019-02-13T14:01:25Z</dcterms:modified>
</cp:coreProperties>
</file>